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_rels/notesSlide28.xml.rels" ContentType="application/vnd.openxmlformats-package.relationships+xml"/>
  <Override PartName="/ppt/notesSlides/_rels/notesSlide27.xml.rels" ContentType="application/vnd.openxmlformats-package.relationships+xml"/>
  <Override PartName="/ppt/notesSlides/_rels/notesSlide20.xml.rels" ContentType="application/vnd.openxmlformats-package.relationships+xml"/>
  <Override PartName="/ppt/notesSlides/_rels/notesSlide18.xml.rels" ContentType="application/vnd.openxmlformats-package.relationships+xml"/>
  <Override PartName="/ppt/notesSlides/_rels/notesSlide16.xml.rels" ContentType="application/vnd.openxmlformats-package.relationships+xml"/>
  <Override PartName="/ppt/notesSlides/_rels/notesSlide15.xml.rels" ContentType="application/vnd.openxmlformats-package.relationships+xml"/>
  <Override PartName="/ppt/notesSlides/_rels/notesSlide17.xml.rels" ContentType="application/vnd.openxmlformats-package.relationships+xml"/>
  <Override PartName="/ppt/notesSlides/_rels/notesSlide14.xml.rels" ContentType="application/vnd.openxmlformats-package.relationships+xml"/>
  <Override PartName="/ppt/notesSlides/_rels/notesSlide19.xml.rels" ContentType="application/vnd.openxmlformats-package.relationships+xml"/>
  <Override PartName="/ppt/notesSlides/_rels/notesSlide13.xml.rels" ContentType="application/vnd.openxmlformats-package.relationships+xml"/>
  <Override PartName="/ppt/notesSlides/_rels/notesSlide22.xml.rels" ContentType="application/vnd.openxmlformats-package.relationships+xml"/>
  <Override PartName="/ppt/notesSlides/_rels/notesSlide12.xml.rels" ContentType="application/vnd.openxmlformats-package.relationships+xml"/>
  <Override PartName="/ppt/notesSlides/_rels/notesSlide21.xml.rels" ContentType="application/vnd.openxmlformats-package.relationships+xml"/>
  <Override PartName="/ppt/notesSlides/_rels/notesSlide10.xml.rels" ContentType="application/vnd.openxmlformats-package.relationships+xml"/>
  <Override PartName="/ppt/notesSlides/_rels/notesSlide29.xml.rels" ContentType="application/vnd.openxmlformats-package.relationships+xml"/>
  <Override PartName="/ppt/notesSlides/_rels/notesSlide23.xml.rels" ContentType="application/vnd.openxmlformats-package.relationships+xml"/>
  <Override PartName="/ppt/notesSlides/_rels/notesSlide9.xml.rels" ContentType="application/vnd.openxmlformats-package.relationships+xml"/>
  <Override PartName="/ppt/notesSlides/_rels/notesSlide8.xml.rels" ContentType="application/vnd.openxmlformats-package.relationships+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slides/_rels/slide29.xml.rels" ContentType="application/vnd.openxmlformats-package.relationships+xml"/>
  <Override PartName="/ppt/slides/_rels/slide28.xml.rels" ContentType="application/vnd.openxmlformats-package.relationships+xml"/>
  <Override PartName="/ppt/slides/_rels/slide24.xml.rels" ContentType="application/vnd.openxmlformats-package.relationships+xml"/>
  <Override PartName="/ppt/slides/_rels/slide23.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4.xml.rels" ContentType="application/vnd.openxmlformats-package.relationships+xml"/>
  <Override PartName="/ppt/slides/_rels/slide25.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20.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6.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_rels/slide5.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9.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24.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32.xml" ContentType="application/vnd.openxmlformats-officedocument.presentationml.slideLayout+xml"/>
  <Override PartName="/ppt/slideLayouts/slideLayout17.xml" ContentType="application/vnd.openxmlformats-officedocument.presentationml.slideLayout+xml"/>
  <Override PartName="/ppt/slideLayouts/slideLayout30.xml" ContentType="application/vnd.openxmlformats-officedocument.presentationml.slideLayout+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1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18.xml.rels" ContentType="application/vnd.openxmlformats-package.relationships+xml"/>
  <Override PartName="/ppt/slideLayouts/_rels/slideLayout31.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16.xml.rels" ContentType="application/vnd.openxmlformats-package.relationships+xml"/>
  <Override PartName="/ppt/slideLayouts/_rels/slideLayout14.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13.xml.rels" ContentType="application/vnd.openxmlformats-package.relationships+xml"/>
  <Override PartName="/ppt/slideLayouts/_rels/slideLayout11.xml.rels" ContentType="application/vnd.openxmlformats-package.relationships+xml"/>
  <Override PartName="/ppt/slideLayouts/_rels/slideLayout29.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0.xml.rels" ContentType="application/vnd.openxmlformats-package.relationships+xml"/>
  <Override PartName="/ppt/slideLayouts/_rels/slideLayout6.xml.rels" ContentType="application/vnd.openxmlformats-package.relationships+xml"/>
  <Override PartName="/ppt/slideLayouts/_rels/slideLayout2.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2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media/image57.png" ContentType="image/png"/>
  <Override PartName="/ppt/media/image54.png" ContentType="image/png"/>
  <Override PartName="/ppt/media/image50.png" ContentType="image/png"/>
  <Override PartName="/ppt/media/image49.png" ContentType="image/png"/>
  <Override PartName="/ppt/media/image43.png" ContentType="image/png"/>
  <Override PartName="/ppt/media/image41.png" ContentType="image/png"/>
  <Override PartName="/ppt/media/image36.png" ContentType="image/png"/>
  <Override PartName="/ppt/media/image32.png" ContentType="image/png"/>
  <Override PartName="/ppt/media/image55.png" ContentType="image/png"/>
  <Override PartName="/ppt/media/image37.png" ContentType="image/png"/>
  <Override PartName="/ppt/media/image31.png" ContentType="image/png"/>
  <Override PartName="/ppt/media/image45.png" ContentType="image/png"/>
  <Override PartName="/ppt/media/image44.png" ContentType="image/png"/>
  <Override PartName="/ppt/media/image30.png" ContentType="image/png"/>
  <Override PartName="/ppt/media/image27.png" ContentType="image/png"/>
  <Override PartName="/ppt/media/image26.png" ContentType="image/png"/>
  <Override PartName="/ppt/media/image23.jpeg" ContentType="image/jpeg"/>
  <Override PartName="/ppt/media/image46.png" ContentType="image/png"/>
  <Override PartName="/ppt/media/image21.jpeg" ContentType="image/jpeg"/>
  <Override PartName="/ppt/media/image56.png" ContentType="image/png"/>
  <Override PartName="/ppt/media/image51.png" ContentType="image/png"/>
  <Override PartName="/ppt/media/image20.jpeg" ContentType="image/jpeg"/>
  <Override PartName="/ppt/media/image38.png" ContentType="image/png"/>
  <Override PartName="/ppt/media/image33.png" ContentType="image/png"/>
  <Override PartName="/ppt/media/image19.jpeg" ContentType="image/jpeg"/>
  <Override PartName="/ppt/media/image28.png" ContentType="image/png"/>
  <Override PartName="/ppt/media/image24.jpeg" ContentType="image/jpeg"/>
  <Override PartName="/ppt/media/image18.jpeg" ContentType="image/jpeg"/>
  <Override PartName="/ppt/media/image25.gif" ContentType="image/gif"/>
  <Override PartName="/ppt/media/image42.png" ContentType="image/png"/>
  <Override PartName="/ppt/media/image17.jpeg" ContentType="image/jpeg"/>
  <Override PartName="/ppt/media/image52.png" ContentType="image/png"/>
  <Override PartName="/ppt/media/image16.jpeg" ContentType="image/jpeg"/>
  <Override PartName="/ppt/media/image14.png" ContentType="image/png"/>
  <Override PartName="/ppt/media/image39.png" ContentType="image/png"/>
  <Override PartName="/ppt/media/image35.png" ContentType="image/png"/>
  <Override PartName="/ppt/media/image12.png" ContentType="image/png"/>
  <Override PartName="/ppt/media/image11.jpeg" ContentType="image/jpeg"/>
  <Override PartName="/ppt/media/image10.png" ContentType="image/png"/>
  <Override PartName="/ppt/media/image53.png" ContentType="image/png"/>
  <Override PartName="/ppt/media/image22.jpeg" ContentType="image/jpeg"/>
  <Override PartName="/ppt/media/image48.png" ContentType="image/png"/>
  <Override PartName="/ppt/media/image15.png" ContentType="image/png"/>
  <Override PartName="/ppt/media/image9.png" ContentType="image/png"/>
  <Override PartName="/ppt/media/image40.png" ContentType="image/png"/>
  <Override PartName="/ppt/media/image8.png" ContentType="image/png"/>
  <Override PartName="/ppt/media/image29.png" ContentType="image/png"/>
  <Override PartName="/ppt/media/image7.jpeg" ContentType="image/jpeg"/>
  <Override PartName="/ppt/media/image34.png" ContentType="image/png"/>
  <Override PartName="/ppt/media/image6.png" ContentType="image/png"/>
  <Override PartName="/ppt/media/image5.png" ContentType="image/png"/>
  <Override PartName="/ppt/media/image13.jpeg" ContentType="image/jpeg"/>
  <Override PartName="/ppt/media/image4.png" ContentType="image/png"/>
  <Override PartName="/ppt/media/image3.png" ContentType="image/png"/>
  <Override PartName="/ppt/media/image47.png" ContentType="image/png"/>
  <Override PartName="/ppt/media/image2.png" ContentType="image/png"/>
  <Override PartName="/ppt/media/image1.png" ContentType="image/png"/>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7" name="PlaceHolder 1"/>
          <p:cNvSpPr>
            <a:spLocks noGrp="1"/>
          </p:cNvSpPr>
          <p:nvPr>
            <p:ph type="body"/>
          </p:nvPr>
        </p:nvSpPr>
        <p:spPr>
          <a:xfrm>
            <a:off x="756000" y="5078520"/>
            <a:ext cx="6047640" cy="4811040"/>
          </a:xfrm>
          <a:prstGeom prst="rect">
            <a:avLst/>
          </a:prstGeom>
        </p:spPr>
        <p:txBody>
          <a:bodyPr lIns="0" rIns="0" tIns="0" bIns="0"/>
          <a:p>
            <a:r>
              <a:rPr lang="en-GB" sz="2000">
                <a:latin typeface="Arial"/>
              </a:rPr>
              <a:t>Click to edit the notes' format</a:t>
            </a:r>
            <a:endParaRPr/>
          </a:p>
        </p:txBody>
      </p:sp>
      <p:sp>
        <p:nvSpPr>
          <p:cNvPr id="118" name="PlaceHolder 2"/>
          <p:cNvSpPr>
            <a:spLocks noGrp="1"/>
          </p:cNvSpPr>
          <p:nvPr>
            <p:ph type="hdr"/>
          </p:nvPr>
        </p:nvSpPr>
        <p:spPr>
          <a:xfrm>
            <a:off x="0" y="0"/>
            <a:ext cx="3280680" cy="534240"/>
          </a:xfrm>
          <a:prstGeom prst="rect">
            <a:avLst/>
          </a:prstGeom>
        </p:spPr>
        <p:txBody>
          <a:bodyPr lIns="0" rIns="0" tIns="0" bIns="0"/>
          <a:p>
            <a:r>
              <a:rPr lang="en-GB" sz="1400">
                <a:latin typeface="Times New Roman"/>
              </a:rPr>
              <a:t>&lt;header&gt;</a:t>
            </a:r>
            <a:endParaRPr/>
          </a:p>
        </p:txBody>
      </p:sp>
      <p:sp>
        <p:nvSpPr>
          <p:cNvPr id="119" name="PlaceHolder 3"/>
          <p:cNvSpPr>
            <a:spLocks noGrp="1"/>
          </p:cNvSpPr>
          <p:nvPr>
            <p:ph type="dt"/>
          </p:nvPr>
        </p:nvSpPr>
        <p:spPr>
          <a:xfrm>
            <a:off x="4278960" y="0"/>
            <a:ext cx="3280680" cy="534240"/>
          </a:xfrm>
          <a:prstGeom prst="rect">
            <a:avLst/>
          </a:prstGeom>
        </p:spPr>
        <p:txBody>
          <a:bodyPr lIns="0" rIns="0" tIns="0" bIns="0"/>
          <a:p>
            <a:pPr algn="r"/>
            <a:r>
              <a:rPr lang="en-GB" sz="1400">
                <a:latin typeface="Times New Roman"/>
              </a:rPr>
              <a:t>&lt;date/time&gt;</a:t>
            </a:r>
            <a:endParaRPr/>
          </a:p>
        </p:txBody>
      </p:sp>
      <p:sp>
        <p:nvSpPr>
          <p:cNvPr id="120" name="PlaceHolder 4"/>
          <p:cNvSpPr>
            <a:spLocks noGrp="1"/>
          </p:cNvSpPr>
          <p:nvPr>
            <p:ph type="ftr"/>
          </p:nvPr>
        </p:nvSpPr>
        <p:spPr>
          <a:xfrm>
            <a:off x="0" y="10157400"/>
            <a:ext cx="3280680" cy="534240"/>
          </a:xfrm>
          <a:prstGeom prst="rect">
            <a:avLst/>
          </a:prstGeom>
        </p:spPr>
        <p:txBody>
          <a:bodyPr lIns="0" rIns="0" tIns="0" bIns="0" anchor="b"/>
          <a:p>
            <a:r>
              <a:rPr lang="en-GB" sz="1400">
                <a:latin typeface="Times New Roman"/>
              </a:rPr>
              <a:t>&lt;footer&gt;</a:t>
            </a:r>
            <a:endParaRPr/>
          </a:p>
        </p:txBody>
      </p:sp>
      <p:sp>
        <p:nvSpPr>
          <p:cNvPr id="121" name="PlaceHolder 5"/>
          <p:cNvSpPr>
            <a:spLocks noGrp="1"/>
          </p:cNvSpPr>
          <p:nvPr>
            <p:ph type="sldNum"/>
          </p:nvPr>
        </p:nvSpPr>
        <p:spPr>
          <a:xfrm>
            <a:off x="4278960" y="10157400"/>
            <a:ext cx="3280680" cy="534240"/>
          </a:xfrm>
          <a:prstGeom prst="rect">
            <a:avLst/>
          </a:prstGeom>
        </p:spPr>
        <p:txBody>
          <a:bodyPr lIns="0" rIns="0" tIns="0" bIns="0" anchor="b"/>
          <a:p>
            <a:pPr algn="r"/>
            <a:fld id="{D3E8E3CC-A3DD-48AC-B017-134CE27CD7F4}" type="slidenum">
              <a:rPr lang="en-GB" sz="1400">
                <a:latin typeface="Times New Roman"/>
              </a:rPr>
              <a:t>&lt;number&gt;</a:t>
            </a:fld>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4"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05" name="TextShape 2"/>
          <p:cNvSpPr txBox="1"/>
          <p:nvPr/>
        </p:nvSpPr>
        <p:spPr>
          <a:xfrm>
            <a:off x="4282200" y="10155600"/>
            <a:ext cx="3275640" cy="534240"/>
          </a:xfrm>
          <a:prstGeom prst="rect">
            <a:avLst/>
          </a:prstGeom>
        </p:spPr>
        <p:txBody>
          <a:bodyPr anchor="b"/>
          <a:p>
            <a:pPr>
              <a:lnSpc>
                <a:spcPct val="100000"/>
              </a:lnSpc>
            </a:pPr>
            <a:fld id="{26F78C1C-D8B8-417C-A1E8-84522E053256}" type="slidenum">
              <a:rPr lang="en-GB" sz="1400">
                <a:latin typeface="Times New Roman"/>
              </a:rPr>
              <a:t>&lt;number&gt;</a:t>
            </a:fld>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6"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07" name="TextShape 2"/>
          <p:cNvSpPr txBox="1"/>
          <p:nvPr/>
        </p:nvSpPr>
        <p:spPr>
          <a:xfrm>
            <a:off x="4282200" y="10155600"/>
            <a:ext cx="3275640" cy="534240"/>
          </a:xfrm>
          <a:prstGeom prst="rect">
            <a:avLst/>
          </a:prstGeom>
        </p:spPr>
        <p:txBody>
          <a:bodyPr anchor="b"/>
          <a:p>
            <a:pPr>
              <a:lnSpc>
                <a:spcPct val="100000"/>
              </a:lnSpc>
            </a:pPr>
            <a:fld id="{8CE0D93C-C5A8-4F8D-9F5A-D3E5B5C7B6D3}" type="slidenum">
              <a:rPr lang="en-GB" sz="1400">
                <a:latin typeface="Times New Roman"/>
              </a:rPr>
              <a:t>&lt;number&gt;</a:t>
            </a:fld>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8"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09" name="TextShape 2"/>
          <p:cNvSpPr txBox="1"/>
          <p:nvPr/>
        </p:nvSpPr>
        <p:spPr>
          <a:xfrm>
            <a:off x="4282200" y="10155600"/>
            <a:ext cx="3275640" cy="534240"/>
          </a:xfrm>
          <a:prstGeom prst="rect">
            <a:avLst/>
          </a:prstGeom>
        </p:spPr>
        <p:txBody>
          <a:bodyPr anchor="b"/>
          <a:p>
            <a:pPr>
              <a:lnSpc>
                <a:spcPct val="100000"/>
              </a:lnSpc>
            </a:pPr>
            <a:fld id="{2F28DA26-257A-4C4C-B83B-91D6ADB14E02}" type="slidenum">
              <a:rPr lang="en-GB" sz="1400">
                <a:latin typeface="Times New Roman"/>
              </a:rPr>
              <a:t>&lt;number&gt;</a:t>
            </a:fld>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0"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11" name="TextShape 2"/>
          <p:cNvSpPr txBox="1"/>
          <p:nvPr/>
        </p:nvSpPr>
        <p:spPr>
          <a:xfrm>
            <a:off x="4282200" y="10155600"/>
            <a:ext cx="3275640" cy="534240"/>
          </a:xfrm>
          <a:prstGeom prst="rect">
            <a:avLst/>
          </a:prstGeom>
        </p:spPr>
        <p:txBody>
          <a:bodyPr anchor="b"/>
          <a:p>
            <a:pPr>
              <a:lnSpc>
                <a:spcPct val="100000"/>
              </a:lnSpc>
            </a:pPr>
            <a:fld id="{2E16DD9E-F62C-40F5-A3EF-08408B7771A1}" type="slidenum">
              <a:rPr lang="en-GB" sz="1400">
                <a:latin typeface="Times New Roman"/>
              </a:rPr>
              <a:t>&lt;number&gt;</a:t>
            </a:fld>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2"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13" name="TextShape 2"/>
          <p:cNvSpPr txBox="1"/>
          <p:nvPr/>
        </p:nvSpPr>
        <p:spPr>
          <a:xfrm>
            <a:off x="4282200" y="10155600"/>
            <a:ext cx="3275640" cy="534240"/>
          </a:xfrm>
          <a:prstGeom prst="rect">
            <a:avLst/>
          </a:prstGeom>
        </p:spPr>
        <p:txBody>
          <a:bodyPr anchor="b"/>
          <a:p>
            <a:pPr>
              <a:lnSpc>
                <a:spcPct val="100000"/>
              </a:lnSpc>
            </a:pPr>
            <a:fld id="{E63C89B0-7D1B-41CE-81D4-AFF84577DE2B}" type="slidenum">
              <a:rPr lang="en-GB" sz="1400">
                <a:latin typeface="Times New Roman"/>
              </a:rPr>
              <a:t>&lt;number&gt;</a:t>
            </a:fld>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4"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15" name="TextShape 2"/>
          <p:cNvSpPr txBox="1"/>
          <p:nvPr/>
        </p:nvSpPr>
        <p:spPr>
          <a:xfrm>
            <a:off x="4282200" y="10155600"/>
            <a:ext cx="3275640" cy="534240"/>
          </a:xfrm>
          <a:prstGeom prst="rect">
            <a:avLst/>
          </a:prstGeom>
        </p:spPr>
        <p:txBody>
          <a:bodyPr anchor="b"/>
          <a:p>
            <a:pPr>
              <a:lnSpc>
                <a:spcPct val="100000"/>
              </a:lnSpc>
            </a:pPr>
            <a:fld id="{9A2C6FCD-A5F3-4852-B3C9-0CD6E4A949A6}" type="slidenum">
              <a:rPr lang="en-GB" sz="1400">
                <a:latin typeface="Times New Roman"/>
              </a:rPr>
              <a:t>&lt;number&gt;</a:t>
            </a:fld>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6"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17" name="TextShape 2"/>
          <p:cNvSpPr txBox="1"/>
          <p:nvPr/>
        </p:nvSpPr>
        <p:spPr>
          <a:xfrm>
            <a:off x="4282200" y="10155600"/>
            <a:ext cx="3275640" cy="534240"/>
          </a:xfrm>
          <a:prstGeom prst="rect">
            <a:avLst/>
          </a:prstGeom>
        </p:spPr>
        <p:txBody>
          <a:bodyPr anchor="b"/>
          <a:p>
            <a:pPr>
              <a:lnSpc>
                <a:spcPct val="100000"/>
              </a:lnSpc>
            </a:pPr>
            <a:fld id="{C60B0433-FEB6-48D4-9766-05F7BB8B8037}" type="slidenum">
              <a:rPr lang="en-GB" sz="1400">
                <a:latin typeface="Times New Roman"/>
              </a:rPr>
              <a:t>&lt;number&gt;</a:t>
            </a:fld>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8"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19" name="TextShape 2"/>
          <p:cNvSpPr txBox="1"/>
          <p:nvPr/>
        </p:nvSpPr>
        <p:spPr>
          <a:xfrm>
            <a:off x="4282200" y="10155600"/>
            <a:ext cx="3275640" cy="534240"/>
          </a:xfrm>
          <a:prstGeom prst="rect">
            <a:avLst/>
          </a:prstGeom>
        </p:spPr>
        <p:txBody>
          <a:bodyPr anchor="b"/>
          <a:p>
            <a:pPr>
              <a:lnSpc>
                <a:spcPct val="100000"/>
              </a:lnSpc>
            </a:pPr>
            <a:fld id="{7AF7069F-843E-430F-85C8-3F235CF60044}" type="slidenum">
              <a:rPr lang="en-GB" sz="1400">
                <a:latin typeface="Times New Roman"/>
              </a:rPr>
              <a:t>&lt;number&gt;</a:t>
            </a:fld>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0"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21" name="TextShape 2"/>
          <p:cNvSpPr txBox="1"/>
          <p:nvPr/>
        </p:nvSpPr>
        <p:spPr>
          <a:xfrm>
            <a:off x="4282200" y="10155600"/>
            <a:ext cx="3275640" cy="534240"/>
          </a:xfrm>
          <a:prstGeom prst="rect">
            <a:avLst/>
          </a:prstGeom>
        </p:spPr>
        <p:txBody>
          <a:bodyPr anchor="b"/>
          <a:p>
            <a:pPr>
              <a:lnSpc>
                <a:spcPct val="100000"/>
              </a:lnSpc>
            </a:pPr>
            <a:fld id="{C50C900B-F953-4FF2-BD4E-A85134A619CF}" type="slidenum">
              <a:rPr lang="en-GB" sz="1400">
                <a:latin typeface="Times New Roman"/>
              </a:rPr>
              <a:t>&lt;number&gt;</a:t>
            </a:fld>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2"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23" name="TextShape 2"/>
          <p:cNvSpPr txBox="1"/>
          <p:nvPr/>
        </p:nvSpPr>
        <p:spPr>
          <a:xfrm>
            <a:off x="4282200" y="10155600"/>
            <a:ext cx="3275640" cy="534240"/>
          </a:xfrm>
          <a:prstGeom prst="rect">
            <a:avLst/>
          </a:prstGeom>
        </p:spPr>
        <p:txBody>
          <a:bodyPr anchor="b"/>
          <a:p>
            <a:pPr>
              <a:lnSpc>
                <a:spcPct val="100000"/>
              </a:lnSpc>
            </a:pPr>
            <a:fld id="{09A64F30-6254-4AEE-A726-33F54F68CC94}" type="slidenum">
              <a:rPr lang="en-GB" sz="1400">
                <a:latin typeface="Times New Roman"/>
              </a:rPr>
              <a:t>&lt;number&gt;</a:t>
            </a:fld>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4"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25" name="TextShape 2"/>
          <p:cNvSpPr txBox="1"/>
          <p:nvPr/>
        </p:nvSpPr>
        <p:spPr>
          <a:xfrm>
            <a:off x="4282200" y="10155600"/>
            <a:ext cx="3275640" cy="534240"/>
          </a:xfrm>
          <a:prstGeom prst="rect">
            <a:avLst/>
          </a:prstGeom>
        </p:spPr>
        <p:txBody>
          <a:bodyPr anchor="b"/>
          <a:p>
            <a:pPr>
              <a:lnSpc>
                <a:spcPct val="100000"/>
              </a:lnSpc>
            </a:pPr>
            <a:fld id="{F45DF5C3-CB07-4FB6-9BFA-8F2F27CB9877}" type="slidenum">
              <a:rPr lang="en-GB" sz="1400">
                <a:latin typeface="Times New Roman"/>
              </a:rPr>
              <a:t>&lt;number&gt;</a:t>
            </a:fld>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6"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27" name="TextShape 2"/>
          <p:cNvSpPr txBox="1"/>
          <p:nvPr/>
        </p:nvSpPr>
        <p:spPr>
          <a:xfrm>
            <a:off x="4282200" y="10155600"/>
            <a:ext cx="3275640" cy="534240"/>
          </a:xfrm>
          <a:prstGeom prst="rect">
            <a:avLst/>
          </a:prstGeom>
        </p:spPr>
        <p:txBody>
          <a:bodyPr anchor="b"/>
          <a:p>
            <a:pPr>
              <a:lnSpc>
                <a:spcPct val="100000"/>
              </a:lnSpc>
            </a:pPr>
            <a:fld id="{0F66A679-A6D0-4E10-88EE-CA32C83BF926}" type="slidenum">
              <a:rPr lang="en-GB" sz="1400">
                <a:latin typeface="Times New Roman"/>
              </a:rPr>
              <a:t>&lt;number&gt;</a:t>
            </a:fld>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29" name="TextShape 2"/>
          <p:cNvSpPr txBox="1"/>
          <p:nvPr/>
        </p:nvSpPr>
        <p:spPr>
          <a:xfrm>
            <a:off x="4282200" y="10155600"/>
            <a:ext cx="3275640" cy="534240"/>
          </a:xfrm>
          <a:prstGeom prst="rect">
            <a:avLst/>
          </a:prstGeom>
        </p:spPr>
        <p:txBody>
          <a:bodyPr anchor="b"/>
          <a:p>
            <a:pPr>
              <a:lnSpc>
                <a:spcPct val="100000"/>
              </a:lnSpc>
            </a:pPr>
            <a:fld id="{F5828473-CBE3-46D8-867F-EB66FDA4332D}" type="slidenum">
              <a:rPr lang="en-GB" sz="1400">
                <a:latin typeface="Times New Roman"/>
              </a:rPr>
              <a:t>&lt;number&gt;</a:t>
            </a:fld>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0" name="PlaceHolder 1"/>
          <p:cNvSpPr>
            <a:spLocks noGrp="1"/>
          </p:cNvSpPr>
          <p:nvPr>
            <p:ph type="body"/>
          </p:nvPr>
        </p:nvSpPr>
        <p:spPr>
          <a:xfrm>
            <a:off x="685800" y="4343400"/>
            <a:ext cx="5486040" cy="4114440"/>
          </a:xfrm>
          <a:prstGeom prst="rect">
            <a:avLst/>
          </a:prstGeom>
        </p:spPr>
        <p:txBody>
          <a:bodyPr tIns="91440" bIns="91440"/>
          <a:p>
            <a:endParaRPr/>
          </a:p>
        </p:txBody>
      </p:sp>
      <p:sp>
        <p:nvSpPr>
          <p:cNvPr id="231" name="TextShape 2"/>
          <p:cNvSpPr txBox="1"/>
          <p:nvPr/>
        </p:nvSpPr>
        <p:spPr>
          <a:xfrm>
            <a:off x="3884760" y="8685360"/>
            <a:ext cx="2971440" cy="456840"/>
          </a:xfrm>
          <a:prstGeom prst="rect">
            <a:avLst/>
          </a:prstGeom>
        </p:spPr>
        <p:txBody>
          <a:bodyPr anchor="b"/>
          <a:p>
            <a:pPr>
              <a:lnSpc>
                <a:spcPct val="100000"/>
              </a:lnSpc>
            </a:pPr>
            <a:fld id="{DB50B0D3-F32B-4C59-9AA7-F09C6BEDF313}" type="slidenum">
              <a:rPr lang="en-GB" sz="1400">
                <a:latin typeface="Times New Roman"/>
              </a:rPr>
              <a:t>&lt;number&gt;</a:t>
            </a:fld>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2"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33" name="TextShape 2"/>
          <p:cNvSpPr txBox="1"/>
          <p:nvPr/>
        </p:nvSpPr>
        <p:spPr>
          <a:xfrm>
            <a:off x="4282200" y="10155600"/>
            <a:ext cx="3275640" cy="534240"/>
          </a:xfrm>
          <a:prstGeom prst="rect">
            <a:avLst/>
          </a:prstGeom>
        </p:spPr>
        <p:txBody>
          <a:bodyPr anchor="b"/>
          <a:p>
            <a:pPr>
              <a:lnSpc>
                <a:spcPct val="100000"/>
              </a:lnSpc>
            </a:pPr>
            <a:fld id="{F4325699-02DA-4DDC-9BFB-14147B6BAAB6}" type="slidenum">
              <a:rPr lang="en-GB" sz="1400">
                <a:latin typeface="Times New Roman"/>
              </a:rPr>
              <a:t>&lt;number&gt;</a:t>
            </a:fld>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4" name="PlaceHolder 1"/>
          <p:cNvSpPr>
            <a:spLocks noGrp="1"/>
          </p:cNvSpPr>
          <p:nvPr>
            <p:ph type="body"/>
          </p:nvPr>
        </p:nvSpPr>
        <p:spPr>
          <a:xfrm>
            <a:off x="756000" y="5078520"/>
            <a:ext cx="6047640" cy="4811040"/>
          </a:xfrm>
          <a:prstGeom prst="rect">
            <a:avLst/>
          </a:prstGeom>
        </p:spPr>
        <p:txBody>
          <a:bodyPr tIns="91440" bIns="91440"/>
          <a:p>
            <a:endParaRPr/>
          </a:p>
        </p:txBody>
      </p:sp>
      <p:sp>
        <p:nvSpPr>
          <p:cNvPr id="235" name="TextShape 2"/>
          <p:cNvSpPr txBox="1"/>
          <p:nvPr/>
        </p:nvSpPr>
        <p:spPr>
          <a:xfrm>
            <a:off x="4282200" y="10155600"/>
            <a:ext cx="3275640" cy="534240"/>
          </a:xfrm>
          <a:prstGeom prst="rect">
            <a:avLst/>
          </a:prstGeom>
        </p:spPr>
        <p:txBody>
          <a:bodyPr anchor="b"/>
          <a:p>
            <a:pPr>
              <a:lnSpc>
                <a:spcPct val="100000"/>
              </a:lnSpc>
            </a:pPr>
            <a:fld id="{811A55F9-AAB9-4337-9ACC-350CE3B813C1}" type="slidenum">
              <a:rPr lang="en-GB" sz="1400">
                <a:latin typeface="Times New Roman"/>
              </a:rPr>
              <a:t>&lt;number&gt;</a:t>
            </a:fld>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0" name="PlaceHolder 1"/>
          <p:cNvSpPr>
            <a:spLocks noGrp="1"/>
          </p:cNvSpPr>
          <p:nvPr>
            <p:ph type="body"/>
          </p:nvPr>
        </p:nvSpPr>
        <p:spPr>
          <a:xfrm>
            <a:off x="685800" y="4343400"/>
            <a:ext cx="5486040" cy="4114440"/>
          </a:xfrm>
          <a:prstGeom prst="rect">
            <a:avLst/>
          </a:prstGeom>
        </p:spPr>
        <p:txBody>
          <a:bodyPr/>
          <a:p>
            <a:pPr>
              <a:lnSpc>
                <a:spcPct val="100000"/>
              </a:lnSpc>
            </a:pPr>
            <a:r>
              <a:rPr lang="en-GB" sz="1200">
                <a:solidFill>
                  <a:srgbClr val="000000"/>
                </a:solidFill>
                <a:latin typeface="Calibri"/>
                <a:ea typeface="Calibri"/>
              </a:rPr>
              <a:t>This is the first paper produced which built on steve’s previous project expertise in processing and handling complex lidar data. Some of the airborne data for urban bess featured in this paper. It was the start of a detailed analysis of the vegetation structure of the cranfield triangle.</a:t>
            </a:r>
            <a:endParaRPr/>
          </a:p>
        </p:txBody>
      </p:sp>
      <p:sp>
        <p:nvSpPr>
          <p:cNvPr id="201" name="TextShape 2"/>
          <p:cNvSpPr txBox="1"/>
          <p:nvPr/>
        </p:nvSpPr>
        <p:spPr>
          <a:xfrm>
            <a:off x="3884760" y="8685360"/>
            <a:ext cx="2971440" cy="456840"/>
          </a:xfrm>
          <a:prstGeom prst="rect">
            <a:avLst/>
          </a:prstGeom>
        </p:spPr>
        <p:txBody>
          <a:bodyPr anchor="b"/>
          <a:p>
            <a:pPr algn="r">
              <a:lnSpc>
                <a:spcPct val="100000"/>
              </a:lnSpc>
            </a:pPr>
            <a:fld id="{AEE713AB-FF07-4DCA-9174-B68616A58F40}" type="slidenum">
              <a:rPr lang="en-GB" sz="1200">
                <a:solidFill>
                  <a:srgbClr val="000000"/>
                </a:solidFill>
                <a:latin typeface="Calibri"/>
                <a:ea typeface="Calibri"/>
              </a:rPr>
              <a:t>&lt;number&gt;</a:t>
            </a:fld>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2" name="PlaceHolder 1"/>
          <p:cNvSpPr>
            <a:spLocks noGrp="1"/>
          </p:cNvSpPr>
          <p:nvPr>
            <p:ph type="body"/>
          </p:nvPr>
        </p:nvSpPr>
        <p:spPr>
          <a:xfrm>
            <a:off x="685800" y="4343400"/>
            <a:ext cx="5486040" cy="4114440"/>
          </a:xfrm>
          <a:prstGeom prst="rect">
            <a:avLst/>
          </a:prstGeom>
        </p:spPr>
        <p:txBody>
          <a:bodyPr tIns="91440" bIns="91440"/>
          <a:p>
            <a:endParaRPr/>
          </a:p>
        </p:txBody>
      </p:sp>
      <p:sp>
        <p:nvSpPr>
          <p:cNvPr id="203" name="TextShape 2"/>
          <p:cNvSpPr txBox="1"/>
          <p:nvPr/>
        </p:nvSpPr>
        <p:spPr>
          <a:xfrm>
            <a:off x="3884760" y="8685360"/>
            <a:ext cx="2971440" cy="456840"/>
          </a:xfrm>
          <a:prstGeom prst="rect">
            <a:avLst/>
          </a:prstGeom>
        </p:spPr>
        <p:txBody>
          <a:bodyPr anchor="b"/>
          <a:p>
            <a:pPr>
              <a:lnSpc>
                <a:spcPct val="100000"/>
              </a:lnSpc>
            </a:pPr>
            <a:fld id="{75EF602C-6EBE-4183-8732-C7B79D68259F}" type="slidenum">
              <a:rPr lang="en-GB" sz="1400">
                <a:latin typeface="Times New Roman"/>
              </a:rPr>
              <a:t>&lt;number&gt;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27" name="PlaceHolder 2"/>
          <p:cNvSpPr>
            <a:spLocks noGrp="1"/>
          </p:cNvSpPr>
          <p:nvPr>
            <p:ph type="body"/>
          </p:nvPr>
        </p:nvSpPr>
        <p:spPr>
          <a:xfrm>
            <a:off x="277200" y="1160280"/>
            <a:ext cx="9071640" cy="2379600"/>
          </a:xfrm>
          <a:prstGeom prst="rect">
            <a:avLst/>
          </a:prstGeom>
        </p:spPr>
        <p:txBody>
          <a:bodyPr lIns="0" rIns="0" tIns="0" bIns="0"/>
          <a:p>
            <a:endParaRPr/>
          </a:p>
        </p:txBody>
      </p:sp>
      <p:sp>
        <p:nvSpPr>
          <p:cNvPr id="28" name="PlaceHolder 3"/>
          <p:cNvSpPr>
            <a:spLocks noGrp="1"/>
          </p:cNvSpPr>
          <p:nvPr>
            <p:ph type="body"/>
          </p:nvPr>
        </p:nvSpPr>
        <p:spPr>
          <a:xfrm>
            <a:off x="277200" y="3766320"/>
            <a:ext cx="9071640" cy="237960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30"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31"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32" name="PlaceHolder 4"/>
          <p:cNvSpPr>
            <a:spLocks noGrp="1"/>
          </p:cNvSpPr>
          <p:nvPr>
            <p:ph type="body"/>
          </p:nvPr>
        </p:nvSpPr>
        <p:spPr>
          <a:xfrm>
            <a:off x="4925880" y="3766320"/>
            <a:ext cx="4426920" cy="2379600"/>
          </a:xfrm>
          <a:prstGeom prst="rect">
            <a:avLst/>
          </a:prstGeom>
        </p:spPr>
        <p:txBody>
          <a:bodyPr lIns="0" rIns="0" tIns="0" bIns="0"/>
          <a:p>
            <a:endParaRPr/>
          </a:p>
        </p:txBody>
      </p:sp>
      <p:sp>
        <p:nvSpPr>
          <p:cNvPr id="33" name="PlaceHolder 5"/>
          <p:cNvSpPr>
            <a:spLocks noGrp="1"/>
          </p:cNvSpPr>
          <p:nvPr>
            <p:ph type="body"/>
          </p:nvPr>
        </p:nvSpPr>
        <p:spPr>
          <a:xfrm>
            <a:off x="277200" y="3766320"/>
            <a:ext cx="4426920" cy="237960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35" name="PlaceHolder 2"/>
          <p:cNvSpPr>
            <a:spLocks noGrp="1"/>
          </p:cNvSpPr>
          <p:nvPr>
            <p:ph type="body"/>
          </p:nvPr>
        </p:nvSpPr>
        <p:spPr>
          <a:xfrm>
            <a:off x="277200" y="1160280"/>
            <a:ext cx="9071640" cy="4988880"/>
          </a:xfrm>
          <a:prstGeom prst="rect">
            <a:avLst/>
          </a:prstGeom>
        </p:spPr>
        <p:txBody>
          <a:bodyPr lIns="0" rIns="0" tIns="0" bIns="0"/>
          <a:p>
            <a:endParaRPr/>
          </a:p>
        </p:txBody>
      </p:sp>
      <p:sp>
        <p:nvSpPr>
          <p:cNvPr id="36" name="PlaceHolder 3"/>
          <p:cNvSpPr>
            <a:spLocks noGrp="1"/>
          </p:cNvSpPr>
          <p:nvPr>
            <p:ph type="body"/>
          </p:nvPr>
        </p:nvSpPr>
        <p:spPr>
          <a:xfrm>
            <a:off x="277200" y="1160280"/>
            <a:ext cx="9071640" cy="4988880"/>
          </a:xfrm>
          <a:prstGeom prst="rect">
            <a:avLst/>
          </a:prstGeom>
        </p:spPr>
        <p:txBody>
          <a:bodyPr lIns="0" rIns="0" tIns="0" bIns="0"/>
          <a:p>
            <a:endParaRPr/>
          </a:p>
        </p:txBody>
      </p:sp>
      <p:pic>
        <p:nvPicPr>
          <p:cNvPr id="37" name="" descr=""/>
          <p:cNvPicPr/>
          <p:nvPr/>
        </p:nvPicPr>
        <p:blipFill>
          <a:blip r:embed="rId2"/>
          <a:stretch>
            <a:fillRect/>
          </a:stretch>
        </p:blipFill>
        <p:spPr>
          <a:xfrm>
            <a:off x="1686600" y="1160280"/>
            <a:ext cx="6252480" cy="4988880"/>
          </a:xfrm>
          <a:prstGeom prst="rect">
            <a:avLst/>
          </a:prstGeom>
          <a:ln>
            <a:noFill/>
          </a:ln>
        </p:spPr>
      </p:pic>
      <p:pic>
        <p:nvPicPr>
          <p:cNvPr id="38" name="" descr=""/>
          <p:cNvPicPr/>
          <p:nvPr/>
        </p:nvPicPr>
        <p:blipFill>
          <a:blip r:embed="rId3"/>
          <a:stretch>
            <a:fillRect/>
          </a:stretch>
        </p:blipFill>
        <p:spPr>
          <a:xfrm>
            <a:off x="1686600" y="1160280"/>
            <a:ext cx="6252480" cy="49888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45" name="PlaceHolder 2"/>
          <p:cNvSpPr>
            <a:spLocks noGrp="1"/>
          </p:cNvSpPr>
          <p:nvPr>
            <p:ph type="subTitle"/>
          </p:nvPr>
        </p:nvSpPr>
        <p:spPr>
          <a:xfrm>
            <a:off x="277200" y="1160280"/>
            <a:ext cx="9071640" cy="498924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47" name="PlaceHolder 2"/>
          <p:cNvSpPr>
            <a:spLocks noGrp="1"/>
          </p:cNvSpPr>
          <p:nvPr>
            <p:ph type="body"/>
          </p:nvPr>
        </p:nvSpPr>
        <p:spPr>
          <a:xfrm>
            <a:off x="277200" y="1160280"/>
            <a:ext cx="9071640" cy="4988880"/>
          </a:xfrm>
          <a:prstGeom prst="rect">
            <a:avLst/>
          </a:prstGeom>
        </p:spPr>
        <p:txBody>
          <a:bodyPr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49" name="PlaceHolder 2"/>
          <p:cNvSpPr>
            <a:spLocks noGrp="1"/>
          </p:cNvSpPr>
          <p:nvPr>
            <p:ph type="body"/>
          </p:nvPr>
        </p:nvSpPr>
        <p:spPr>
          <a:xfrm>
            <a:off x="277200" y="1160280"/>
            <a:ext cx="4426920" cy="4988880"/>
          </a:xfrm>
          <a:prstGeom prst="rect">
            <a:avLst/>
          </a:prstGeom>
        </p:spPr>
        <p:txBody>
          <a:bodyPr lIns="0" rIns="0" tIns="0" bIns="0"/>
          <a:p>
            <a:endParaRPr/>
          </a:p>
        </p:txBody>
      </p:sp>
      <p:sp>
        <p:nvSpPr>
          <p:cNvPr id="50" name="PlaceHolder 3"/>
          <p:cNvSpPr>
            <a:spLocks noGrp="1"/>
          </p:cNvSpPr>
          <p:nvPr>
            <p:ph type="body"/>
          </p:nvPr>
        </p:nvSpPr>
        <p:spPr>
          <a:xfrm>
            <a:off x="4925880" y="1160280"/>
            <a:ext cx="4426920" cy="4988880"/>
          </a:xfrm>
          <a:prstGeom prst="rect">
            <a:avLst/>
          </a:prstGeom>
        </p:spPr>
        <p:txBody>
          <a:bodyPr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0" y="-7920"/>
            <a:ext cx="10079640" cy="850680"/>
          </a:xfrm>
          <a:prstGeom prst="rect">
            <a:avLst/>
          </a:prstGeom>
        </p:spPr>
        <p:txBody>
          <a:bodyPr lIns="0" rIns="0" tIns="0" bIns="0" anchor="ctr"/>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0" y="-7920"/>
            <a:ext cx="10079640" cy="394308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54"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55" name="PlaceHolder 3"/>
          <p:cNvSpPr>
            <a:spLocks noGrp="1"/>
          </p:cNvSpPr>
          <p:nvPr>
            <p:ph type="body"/>
          </p:nvPr>
        </p:nvSpPr>
        <p:spPr>
          <a:xfrm>
            <a:off x="277200" y="3766320"/>
            <a:ext cx="4426920" cy="2379600"/>
          </a:xfrm>
          <a:prstGeom prst="rect">
            <a:avLst/>
          </a:prstGeom>
        </p:spPr>
        <p:txBody>
          <a:bodyPr lIns="0" rIns="0" tIns="0" bIns="0"/>
          <a:p>
            <a:endParaRPr/>
          </a:p>
        </p:txBody>
      </p:sp>
      <p:sp>
        <p:nvSpPr>
          <p:cNvPr id="56" name="PlaceHolder 4"/>
          <p:cNvSpPr>
            <a:spLocks noGrp="1"/>
          </p:cNvSpPr>
          <p:nvPr>
            <p:ph type="body"/>
          </p:nvPr>
        </p:nvSpPr>
        <p:spPr>
          <a:xfrm>
            <a:off x="4925880" y="1160280"/>
            <a:ext cx="4426920" cy="4988880"/>
          </a:xfrm>
          <a:prstGeom prst="rect">
            <a:avLst/>
          </a:prstGeom>
        </p:spPr>
        <p:txBody>
          <a:bodyPr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6" name="PlaceHolder 2"/>
          <p:cNvSpPr>
            <a:spLocks noGrp="1"/>
          </p:cNvSpPr>
          <p:nvPr>
            <p:ph type="subTitle"/>
          </p:nvPr>
        </p:nvSpPr>
        <p:spPr>
          <a:xfrm>
            <a:off x="277200" y="1160280"/>
            <a:ext cx="9071640" cy="498924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58" name="PlaceHolder 2"/>
          <p:cNvSpPr>
            <a:spLocks noGrp="1"/>
          </p:cNvSpPr>
          <p:nvPr>
            <p:ph type="body"/>
          </p:nvPr>
        </p:nvSpPr>
        <p:spPr>
          <a:xfrm>
            <a:off x="277200" y="1160280"/>
            <a:ext cx="4426920" cy="4988880"/>
          </a:xfrm>
          <a:prstGeom prst="rect">
            <a:avLst/>
          </a:prstGeom>
        </p:spPr>
        <p:txBody>
          <a:bodyPr lIns="0" rIns="0" tIns="0" bIns="0"/>
          <a:p>
            <a:endParaRPr/>
          </a:p>
        </p:txBody>
      </p:sp>
      <p:sp>
        <p:nvSpPr>
          <p:cNvPr id="59"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60" name="PlaceHolder 4"/>
          <p:cNvSpPr>
            <a:spLocks noGrp="1"/>
          </p:cNvSpPr>
          <p:nvPr>
            <p:ph type="body"/>
          </p:nvPr>
        </p:nvSpPr>
        <p:spPr>
          <a:xfrm>
            <a:off x="4925880" y="3766320"/>
            <a:ext cx="4426920" cy="2379600"/>
          </a:xfrm>
          <a:prstGeom prst="rect">
            <a:avLst/>
          </a:prstGeom>
        </p:spPr>
        <p:txBody>
          <a:bodyPr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62"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63"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64" name="PlaceHolder 4"/>
          <p:cNvSpPr>
            <a:spLocks noGrp="1"/>
          </p:cNvSpPr>
          <p:nvPr>
            <p:ph type="body"/>
          </p:nvPr>
        </p:nvSpPr>
        <p:spPr>
          <a:xfrm>
            <a:off x="277200" y="3766320"/>
            <a:ext cx="9071640" cy="2379600"/>
          </a:xfrm>
          <a:prstGeom prst="rect">
            <a:avLst/>
          </a:prstGeom>
        </p:spPr>
        <p:txBody>
          <a:bodyPr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66" name="PlaceHolder 2"/>
          <p:cNvSpPr>
            <a:spLocks noGrp="1"/>
          </p:cNvSpPr>
          <p:nvPr>
            <p:ph type="body"/>
          </p:nvPr>
        </p:nvSpPr>
        <p:spPr>
          <a:xfrm>
            <a:off x="277200" y="1160280"/>
            <a:ext cx="9071640" cy="2379600"/>
          </a:xfrm>
          <a:prstGeom prst="rect">
            <a:avLst/>
          </a:prstGeom>
        </p:spPr>
        <p:txBody>
          <a:bodyPr lIns="0" rIns="0" tIns="0" bIns="0"/>
          <a:p>
            <a:endParaRPr/>
          </a:p>
        </p:txBody>
      </p:sp>
      <p:sp>
        <p:nvSpPr>
          <p:cNvPr id="67" name="PlaceHolder 3"/>
          <p:cNvSpPr>
            <a:spLocks noGrp="1"/>
          </p:cNvSpPr>
          <p:nvPr>
            <p:ph type="body"/>
          </p:nvPr>
        </p:nvSpPr>
        <p:spPr>
          <a:xfrm>
            <a:off x="277200" y="3766320"/>
            <a:ext cx="9071640" cy="2379600"/>
          </a:xfrm>
          <a:prstGeom prst="rect">
            <a:avLst/>
          </a:prstGeom>
        </p:spPr>
        <p:txBody>
          <a:bodyPr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69"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70"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71" name="PlaceHolder 4"/>
          <p:cNvSpPr>
            <a:spLocks noGrp="1"/>
          </p:cNvSpPr>
          <p:nvPr>
            <p:ph type="body"/>
          </p:nvPr>
        </p:nvSpPr>
        <p:spPr>
          <a:xfrm>
            <a:off x="4925880" y="3766320"/>
            <a:ext cx="4426920" cy="2379600"/>
          </a:xfrm>
          <a:prstGeom prst="rect">
            <a:avLst/>
          </a:prstGeom>
        </p:spPr>
        <p:txBody>
          <a:bodyPr lIns="0" rIns="0" tIns="0" bIns="0"/>
          <a:p>
            <a:endParaRPr/>
          </a:p>
        </p:txBody>
      </p:sp>
      <p:sp>
        <p:nvSpPr>
          <p:cNvPr id="72" name="PlaceHolder 5"/>
          <p:cNvSpPr>
            <a:spLocks noGrp="1"/>
          </p:cNvSpPr>
          <p:nvPr>
            <p:ph type="body"/>
          </p:nvPr>
        </p:nvSpPr>
        <p:spPr>
          <a:xfrm>
            <a:off x="277200" y="3766320"/>
            <a:ext cx="4426920" cy="2379600"/>
          </a:xfrm>
          <a:prstGeom prst="rect">
            <a:avLst/>
          </a:prstGeom>
        </p:spPr>
        <p:txBody>
          <a:bodyPr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74" name="PlaceHolder 2"/>
          <p:cNvSpPr>
            <a:spLocks noGrp="1"/>
          </p:cNvSpPr>
          <p:nvPr>
            <p:ph type="body"/>
          </p:nvPr>
        </p:nvSpPr>
        <p:spPr>
          <a:xfrm>
            <a:off x="277200" y="1160280"/>
            <a:ext cx="9071640" cy="4988880"/>
          </a:xfrm>
          <a:prstGeom prst="rect">
            <a:avLst/>
          </a:prstGeom>
        </p:spPr>
        <p:txBody>
          <a:bodyPr lIns="0" rIns="0" tIns="0" bIns="0"/>
          <a:p>
            <a:endParaRPr/>
          </a:p>
        </p:txBody>
      </p:sp>
      <p:sp>
        <p:nvSpPr>
          <p:cNvPr id="75" name="PlaceHolder 3"/>
          <p:cNvSpPr>
            <a:spLocks noGrp="1"/>
          </p:cNvSpPr>
          <p:nvPr>
            <p:ph type="body"/>
          </p:nvPr>
        </p:nvSpPr>
        <p:spPr>
          <a:xfrm>
            <a:off x="277200" y="1160280"/>
            <a:ext cx="9071640" cy="4988880"/>
          </a:xfrm>
          <a:prstGeom prst="rect">
            <a:avLst/>
          </a:prstGeom>
        </p:spPr>
        <p:txBody>
          <a:bodyPr lIns="0" rIns="0" tIns="0" bIns="0"/>
          <a:p>
            <a:endParaRPr/>
          </a:p>
        </p:txBody>
      </p:sp>
      <p:pic>
        <p:nvPicPr>
          <p:cNvPr id="76" name="" descr=""/>
          <p:cNvPicPr/>
          <p:nvPr/>
        </p:nvPicPr>
        <p:blipFill>
          <a:blip r:embed="rId2"/>
          <a:stretch>
            <a:fillRect/>
          </a:stretch>
        </p:blipFill>
        <p:spPr>
          <a:xfrm>
            <a:off x="1686600" y="1160280"/>
            <a:ext cx="6252480" cy="4988880"/>
          </a:xfrm>
          <a:prstGeom prst="rect">
            <a:avLst/>
          </a:prstGeom>
          <a:ln>
            <a:noFill/>
          </a:ln>
        </p:spPr>
      </p:pic>
      <p:pic>
        <p:nvPicPr>
          <p:cNvPr id="77" name="" descr=""/>
          <p:cNvPicPr/>
          <p:nvPr/>
        </p:nvPicPr>
        <p:blipFill>
          <a:blip r:embed="rId3"/>
          <a:stretch>
            <a:fillRect/>
          </a:stretch>
        </p:blipFill>
        <p:spPr>
          <a:xfrm>
            <a:off x="1686600" y="1160280"/>
            <a:ext cx="6252480" cy="49888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84" name="PlaceHolder 2"/>
          <p:cNvSpPr>
            <a:spLocks noGrp="1"/>
          </p:cNvSpPr>
          <p:nvPr>
            <p:ph type="subTitle"/>
          </p:nvPr>
        </p:nvSpPr>
        <p:spPr>
          <a:xfrm>
            <a:off x="277200" y="1160280"/>
            <a:ext cx="9071640" cy="4989240"/>
          </a:xfrm>
          <a:prstGeom prst="rect">
            <a:avLst/>
          </a:prstGeom>
        </p:spPr>
        <p:txBody>
          <a:bodyPr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86" name="PlaceHolder 2"/>
          <p:cNvSpPr>
            <a:spLocks noGrp="1"/>
          </p:cNvSpPr>
          <p:nvPr>
            <p:ph type="body"/>
          </p:nvPr>
        </p:nvSpPr>
        <p:spPr>
          <a:xfrm>
            <a:off x="277200" y="1160280"/>
            <a:ext cx="9071640" cy="4988880"/>
          </a:xfrm>
          <a:prstGeom prst="rect">
            <a:avLst/>
          </a:prstGeom>
        </p:spPr>
        <p:txBody>
          <a:bodyPr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88" name="PlaceHolder 2"/>
          <p:cNvSpPr>
            <a:spLocks noGrp="1"/>
          </p:cNvSpPr>
          <p:nvPr>
            <p:ph type="body"/>
          </p:nvPr>
        </p:nvSpPr>
        <p:spPr>
          <a:xfrm>
            <a:off x="277200" y="1160280"/>
            <a:ext cx="4426920" cy="4988880"/>
          </a:xfrm>
          <a:prstGeom prst="rect">
            <a:avLst/>
          </a:prstGeom>
        </p:spPr>
        <p:txBody>
          <a:bodyPr lIns="0" rIns="0" tIns="0" bIns="0"/>
          <a:p>
            <a:endParaRPr/>
          </a:p>
        </p:txBody>
      </p:sp>
      <p:sp>
        <p:nvSpPr>
          <p:cNvPr id="89" name="PlaceHolder 3"/>
          <p:cNvSpPr>
            <a:spLocks noGrp="1"/>
          </p:cNvSpPr>
          <p:nvPr>
            <p:ph type="body"/>
          </p:nvPr>
        </p:nvSpPr>
        <p:spPr>
          <a:xfrm>
            <a:off x="4925880" y="1160280"/>
            <a:ext cx="4426920" cy="4988880"/>
          </a:xfrm>
          <a:prstGeom prst="rect">
            <a:avLst/>
          </a:prstGeom>
        </p:spPr>
        <p:txBody>
          <a:bodyPr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0" y="-7920"/>
            <a:ext cx="10079640" cy="850680"/>
          </a:xfrm>
          <a:prstGeom prst="rect">
            <a:avLst/>
          </a:prstGeom>
        </p:spPr>
        <p:txBody>
          <a:bodyPr lIns="0" rIns="0" tIns="0" bIns="0" anchor="ctr"/>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8" name="PlaceHolder 2"/>
          <p:cNvSpPr>
            <a:spLocks noGrp="1"/>
          </p:cNvSpPr>
          <p:nvPr>
            <p:ph type="body"/>
          </p:nvPr>
        </p:nvSpPr>
        <p:spPr>
          <a:xfrm>
            <a:off x="277200" y="1160280"/>
            <a:ext cx="9071640" cy="4988880"/>
          </a:xfrm>
          <a:prstGeom prst="rect">
            <a:avLst/>
          </a:prstGeom>
        </p:spPr>
        <p:txBody>
          <a:bodyPr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0" y="-7920"/>
            <a:ext cx="10079640" cy="3943080"/>
          </a:xfrm>
          <a:prstGeom prst="rect">
            <a:avLst/>
          </a:prstGeom>
        </p:spPr>
        <p:txBody>
          <a:bodyPr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93"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94" name="PlaceHolder 3"/>
          <p:cNvSpPr>
            <a:spLocks noGrp="1"/>
          </p:cNvSpPr>
          <p:nvPr>
            <p:ph type="body"/>
          </p:nvPr>
        </p:nvSpPr>
        <p:spPr>
          <a:xfrm>
            <a:off x="277200" y="3766320"/>
            <a:ext cx="4426920" cy="2379600"/>
          </a:xfrm>
          <a:prstGeom prst="rect">
            <a:avLst/>
          </a:prstGeom>
        </p:spPr>
        <p:txBody>
          <a:bodyPr lIns="0" rIns="0" tIns="0" bIns="0"/>
          <a:p>
            <a:endParaRPr/>
          </a:p>
        </p:txBody>
      </p:sp>
      <p:sp>
        <p:nvSpPr>
          <p:cNvPr id="95" name="PlaceHolder 4"/>
          <p:cNvSpPr>
            <a:spLocks noGrp="1"/>
          </p:cNvSpPr>
          <p:nvPr>
            <p:ph type="body"/>
          </p:nvPr>
        </p:nvSpPr>
        <p:spPr>
          <a:xfrm>
            <a:off x="4925880" y="1160280"/>
            <a:ext cx="4426920" cy="4988880"/>
          </a:xfrm>
          <a:prstGeom prst="rect">
            <a:avLst/>
          </a:prstGeom>
        </p:spPr>
        <p:txBody>
          <a:bodyPr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97" name="PlaceHolder 2"/>
          <p:cNvSpPr>
            <a:spLocks noGrp="1"/>
          </p:cNvSpPr>
          <p:nvPr>
            <p:ph type="body"/>
          </p:nvPr>
        </p:nvSpPr>
        <p:spPr>
          <a:xfrm>
            <a:off x="277200" y="1160280"/>
            <a:ext cx="4426920" cy="4988880"/>
          </a:xfrm>
          <a:prstGeom prst="rect">
            <a:avLst/>
          </a:prstGeom>
        </p:spPr>
        <p:txBody>
          <a:bodyPr lIns="0" rIns="0" tIns="0" bIns="0"/>
          <a:p>
            <a:endParaRPr/>
          </a:p>
        </p:txBody>
      </p:sp>
      <p:sp>
        <p:nvSpPr>
          <p:cNvPr id="98"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99" name="PlaceHolder 4"/>
          <p:cNvSpPr>
            <a:spLocks noGrp="1"/>
          </p:cNvSpPr>
          <p:nvPr>
            <p:ph type="body"/>
          </p:nvPr>
        </p:nvSpPr>
        <p:spPr>
          <a:xfrm>
            <a:off x="4925880" y="3766320"/>
            <a:ext cx="4426920" cy="2379600"/>
          </a:xfrm>
          <a:prstGeom prst="rect">
            <a:avLst/>
          </a:prstGeom>
        </p:spPr>
        <p:txBody>
          <a:bodyPr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101"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102"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103" name="PlaceHolder 4"/>
          <p:cNvSpPr>
            <a:spLocks noGrp="1"/>
          </p:cNvSpPr>
          <p:nvPr>
            <p:ph type="body"/>
          </p:nvPr>
        </p:nvSpPr>
        <p:spPr>
          <a:xfrm>
            <a:off x="277200" y="3766320"/>
            <a:ext cx="9071640" cy="2379600"/>
          </a:xfrm>
          <a:prstGeom prst="rect">
            <a:avLst/>
          </a:prstGeom>
        </p:spPr>
        <p:txBody>
          <a:bodyPr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105" name="PlaceHolder 2"/>
          <p:cNvSpPr>
            <a:spLocks noGrp="1"/>
          </p:cNvSpPr>
          <p:nvPr>
            <p:ph type="body"/>
          </p:nvPr>
        </p:nvSpPr>
        <p:spPr>
          <a:xfrm>
            <a:off x="277200" y="1160280"/>
            <a:ext cx="9071640" cy="2379600"/>
          </a:xfrm>
          <a:prstGeom prst="rect">
            <a:avLst/>
          </a:prstGeom>
        </p:spPr>
        <p:txBody>
          <a:bodyPr lIns="0" rIns="0" tIns="0" bIns="0"/>
          <a:p>
            <a:endParaRPr/>
          </a:p>
        </p:txBody>
      </p:sp>
      <p:sp>
        <p:nvSpPr>
          <p:cNvPr id="106" name="PlaceHolder 3"/>
          <p:cNvSpPr>
            <a:spLocks noGrp="1"/>
          </p:cNvSpPr>
          <p:nvPr>
            <p:ph type="body"/>
          </p:nvPr>
        </p:nvSpPr>
        <p:spPr>
          <a:xfrm>
            <a:off x="277200" y="3766320"/>
            <a:ext cx="9071640" cy="2379600"/>
          </a:xfrm>
          <a:prstGeom prst="rect">
            <a:avLst/>
          </a:prstGeom>
        </p:spPr>
        <p:txBody>
          <a:bodyPr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108"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109"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110" name="PlaceHolder 4"/>
          <p:cNvSpPr>
            <a:spLocks noGrp="1"/>
          </p:cNvSpPr>
          <p:nvPr>
            <p:ph type="body"/>
          </p:nvPr>
        </p:nvSpPr>
        <p:spPr>
          <a:xfrm>
            <a:off x="4925880" y="3766320"/>
            <a:ext cx="4426920" cy="2379600"/>
          </a:xfrm>
          <a:prstGeom prst="rect">
            <a:avLst/>
          </a:prstGeom>
        </p:spPr>
        <p:txBody>
          <a:bodyPr lIns="0" rIns="0" tIns="0" bIns="0"/>
          <a:p>
            <a:endParaRPr/>
          </a:p>
        </p:txBody>
      </p:sp>
      <p:sp>
        <p:nvSpPr>
          <p:cNvPr id="111" name="PlaceHolder 5"/>
          <p:cNvSpPr>
            <a:spLocks noGrp="1"/>
          </p:cNvSpPr>
          <p:nvPr>
            <p:ph type="body"/>
          </p:nvPr>
        </p:nvSpPr>
        <p:spPr>
          <a:xfrm>
            <a:off x="277200" y="3766320"/>
            <a:ext cx="4426920" cy="2379600"/>
          </a:xfrm>
          <a:prstGeom prst="rect">
            <a:avLst/>
          </a:prstGeom>
        </p:spPr>
        <p:txBody>
          <a:bodyPr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113" name="PlaceHolder 2"/>
          <p:cNvSpPr>
            <a:spLocks noGrp="1"/>
          </p:cNvSpPr>
          <p:nvPr>
            <p:ph type="body"/>
          </p:nvPr>
        </p:nvSpPr>
        <p:spPr>
          <a:xfrm>
            <a:off x="277200" y="1160280"/>
            <a:ext cx="9071640" cy="4988880"/>
          </a:xfrm>
          <a:prstGeom prst="rect">
            <a:avLst/>
          </a:prstGeom>
        </p:spPr>
        <p:txBody>
          <a:bodyPr lIns="0" rIns="0" tIns="0" bIns="0"/>
          <a:p>
            <a:endParaRPr/>
          </a:p>
        </p:txBody>
      </p:sp>
      <p:sp>
        <p:nvSpPr>
          <p:cNvPr id="114" name="PlaceHolder 3"/>
          <p:cNvSpPr>
            <a:spLocks noGrp="1"/>
          </p:cNvSpPr>
          <p:nvPr>
            <p:ph type="body"/>
          </p:nvPr>
        </p:nvSpPr>
        <p:spPr>
          <a:xfrm>
            <a:off x="277200" y="1160280"/>
            <a:ext cx="9071640" cy="4988880"/>
          </a:xfrm>
          <a:prstGeom prst="rect">
            <a:avLst/>
          </a:prstGeom>
        </p:spPr>
        <p:txBody>
          <a:bodyPr lIns="0" rIns="0" tIns="0" bIns="0"/>
          <a:p>
            <a:endParaRPr/>
          </a:p>
        </p:txBody>
      </p:sp>
      <p:pic>
        <p:nvPicPr>
          <p:cNvPr id="115" name="" descr=""/>
          <p:cNvPicPr/>
          <p:nvPr/>
        </p:nvPicPr>
        <p:blipFill>
          <a:blip r:embed="rId2"/>
          <a:stretch>
            <a:fillRect/>
          </a:stretch>
        </p:blipFill>
        <p:spPr>
          <a:xfrm>
            <a:off x="1686600" y="1160280"/>
            <a:ext cx="6252480" cy="4988880"/>
          </a:xfrm>
          <a:prstGeom prst="rect">
            <a:avLst/>
          </a:prstGeom>
          <a:ln>
            <a:noFill/>
          </a:ln>
        </p:spPr>
      </p:pic>
      <p:pic>
        <p:nvPicPr>
          <p:cNvPr id="116" name="" descr=""/>
          <p:cNvPicPr/>
          <p:nvPr/>
        </p:nvPicPr>
        <p:blipFill>
          <a:blip r:embed="rId3"/>
          <a:stretch>
            <a:fillRect/>
          </a:stretch>
        </p:blipFill>
        <p:spPr>
          <a:xfrm>
            <a:off x="1686600" y="1160280"/>
            <a:ext cx="6252480" cy="498888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10" name="PlaceHolder 2"/>
          <p:cNvSpPr>
            <a:spLocks noGrp="1"/>
          </p:cNvSpPr>
          <p:nvPr>
            <p:ph type="body"/>
          </p:nvPr>
        </p:nvSpPr>
        <p:spPr>
          <a:xfrm>
            <a:off x="277200" y="1160280"/>
            <a:ext cx="4426920" cy="4988880"/>
          </a:xfrm>
          <a:prstGeom prst="rect">
            <a:avLst/>
          </a:prstGeom>
        </p:spPr>
        <p:txBody>
          <a:bodyPr lIns="0" rIns="0" tIns="0" bIns="0"/>
          <a:p>
            <a:endParaRPr/>
          </a:p>
        </p:txBody>
      </p:sp>
      <p:sp>
        <p:nvSpPr>
          <p:cNvPr id="11" name="PlaceHolder 3"/>
          <p:cNvSpPr>
            <a:spLocks noGrp="1"/>
          </p:cNvSpPr>
          <p:nvPr>
            <p:ph type="body"/>
          </p:nvPr>
        </p:nvSpPr>
        <p:spPr>
          <a:xfrm>
            <a:off x="4925880" y="1160280"/>
            <a:ext cx="4426920" cy="4988880"/>
          </a:xfrm>
          <a:prstGeom prst="rect">
            <a:avLst/>
          </a:prstGeom>
        </p:spPr>
        <p:txBody>
          <a:bodyPr lIns="0" rIns="0" tIns="0" bIns="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0" y="-7920"/>
            <a:ext cx="10079640" cy="850680"/>
          </a:xfrm>
          <a:prstGeom prst="rect">
            <a:avLst/>
          </a:prstGeom>
        </p:spPr>
        <p:txBody>
          <a:bodyPr lIns="0" rIns="0" tIns="0" bIns="0" anchor="ctr"/>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0" y="-7920"/>
            <a:ext cx="10079640" cy="394308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15"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16" name="PlaceHolder 3"/>
          <p:cNvSpPr>
            <a:spLocks noGrp="1"/>
          </p:cNvSpPr>
          <p:nvPr>
            <p:ph type="body"/>
          </p:nvPr>
        </p:nvSpPr>
        <p:spPr>
          <a:xfrm>
            <a:off x="277200" y="3766320"/>
            <a:ext cx="4426920" cy="2379600"/>
          </a:xfrm>
          <a:prstGeom prst="rect">
            <a:avLst/>
          </a:prstGeom>
        </p:spPr>
        <p:txBody>
          <a:bodyPr lIns="0" rIns="0" tIns="0" bIns="0"/>
          <a:p>
            <a:endParaRPr/>
          </a:p>
        </p:txBody>
      </p:sp>
      <p:sp>
        <p:nvSpPr>
          <p:cNvPr id="17" name="PlaceHolder 4"/>
          <p:cNvSpPr>
            <a:spLocks noGrp="1"/>
          </p:cNvSpPr>
          <p:nvPr>
            <p:ph type="body"/>
          </p:nvPr>
        </p:nvSpPr>
        <p:spPr>
          <a:xfrm>
            <a:off x="4925880" y="1160280"/>
            <a:ext cx="4426920" cy="498888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19" name="PlaceHolder 2"/>
          <p:cNvSpPr>
            <a:spLocks noGrp="1"/>
          </p:cNvSpPr>
          <p:nvPr>
            <p:ph type="body"/>
          </p:nvPr>
        </p:nvSpPr>
        <p:spPr>
          <a:xfrm>
            <a:off x="277200" y="1160280"/>
            <a:ext cx="4426920" cy="4988880"/>
          </a:xfrm>
          <a:prstGeom prst="rect">
            <a:avLst/>
          </a:prstGeom>
        </p:spPr>
        <p:txBody>
          <a:bodyPr lIns="0" rIns="0" tIns="0" bIns="0"/>
          <a:p>
            <a:endParaRPr/>
          </a:p>
        </p:txBody>
      </p:sp>
      <p:sp>
        <p:nvSpPr>
          <p:cNvPr id="20"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21" name="PlaceHolder 4"/>
          <p:cNvSpPr>
            <a:spLocks noGrp="1"/>
          </p:cNvSpPr>
          <p:nvPr>
            <p:ph type="body"/>
          </p:nvPr>
        </p:nvSpPr>
        <p:spPr>
          <a:xfrm>
            <a:off x="4925880" y="3766320"/>
            <a:ext cx="4426920" cy="237960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0" y="-7920"/>
            <a:ext cx="10079640" cy="850680"/>
          </a:xfrm>
          <a:prstGeom prst="rect">
            <a:avLst/>
          </a:prstGeom>
        </p:spPr>
        <p:txBody>
          <a:bodyPr lIns="0" rIns="0" tIns="0" bIns="0" anchor="ctr"/>
          <a:p>
            <a:endParaRPr/>
          </a:p>
        </p:txBody>
      </p:sp>
      <p:sp>
        <p:nvSpPr>
          <p:cNvPr id="23" name="PlaceHolder 2"/>
          <p:cNvSpPr>
            <a:spLocks noGrp="1"/>
          </p:cNvSpPr>
          <p:nvPr>
            <p:ph type="body"/>
          </p:nvPr>
        </p:nvSpPr>
        <p:spPr>
          <a:xfrm>
            <a:off x="277200" y="1160280"/>
            <a:ext cx="4426920" cy="2379600"/>
          </a:xfrm>
          <a:prstGeom prst="rect">
            <a:avLst/>
          </a:prstGeom>
        </p:spPr>
        <p:txBody>
          <a:bodyPr lIns="0" rIns="0" tIns="0" bIns="0"/>
          <a:p>
            <a:endParaRPr/>
          </a:p>
        </p:txBody>
      </p:sp>
      <p:sp>
        <p:nvSpPr>
          <p:cNvPr id="24" name="PlaceHolder 3"/>
          <p:cNvSpPr>
            <a:spLocks noGrp="1"/>
          </p:cNvSpPr>
          <p:nvPr>
            <p:ph type="body"/>
          </p:nvPr>
        </p:nvSpPr>
        <p:spPr>
          <a:xfrm>
            <a:off x="4925880" y="1160280"/>
            <a:ext cx="4426920" cy="2379600"/>
          </a:xfrm>
          <a:prstGeom prst="rect">
            <a:avLst/>
          </a:prstGeom>
        </p:spPr>
        <p:txBody>
          <a:bodyPr lIns="0" rIns="0" tIns="0" bIns="0"/>
          <a:p>
            <a:endParaRPr/>
          </a:p>
        </p:txBody>
      </p:sp>
      <p:sp>
        <p:nvSpPr>
          <p:cNvPr id="25" name="PlaceHolder 4"/>
          <p:cNvSpPr>
            <a:spLocks noGrp="1"/>
          </p:cNvSpPr>
          <p:nvPr>
            <p:ph type="body"/>
          </p:nvPr>
        </p:nvSpPr>
        <p:spPr>
          <a:xfrm>
            <a:off x="277200" y="3766320"/>
            <a:ext cx="9071640" cy="237960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lIns="0" rIns="0" tIns="0" bIns="0" anchor="ctr"/>
          <a:p>
            <a:pPr algn="ctr"/>
            <a:r>
              <a:rPr lang="en-GB" sz="4400">
                <a:latin typeface="Arial"/>
              </a:rPr>
              <a:t>Click to edit the title text format</a:t>
            </a:r>
            <a:endParaRPr/>
          </a:p>
        </p:txBody>
      </p:sp>
      <p:sp>
        <p:nvSpPr>
          <p:cNvPr id="1" name="PlaceHolder 2"/>
          <p:cNvSpPr>
            <a:spLocks noGrp="1"/>
          </p:cNvSpPr>
          <p:nvPr>
            <p:ph type="body"/>
          </p:nvPr>
        </p:nvSpPr>
        <p:spPr>
          <a:xfrm>
            <a:off x="504000" y="1769040"/>
            <a:ext cx="9071640" cy="4384440"/>
          </a:xfrm>
          <a:prstGeom prst="rect">
            <a:avLst/>
          </a:prstGeom>
        </p:spPr>
        <p:txBody>
          <a:bodyPr lIns="0" rIns="0" tIns="0" bIns="0"/>
          <a:p>
            <a:pPr>
              <a:buSzPct val="45000"/>
              <a:buFont typeface="StarSymbol"/>
              <a:buChar char=""/>
            </a:pPr>
            <a:r>
              <a:rPr lang="en-GB" sz="3200">
                <a:latin typeface="Arial"/>
              </a:rPr>
              <a:t>Click to edit the outline text format</a:t>
            </a:r>
            <a:endParaRPr/>
          </a:p>
          <a:p>
            <a:pPr lvl="1">
              <a:buSzPct val="75000"/>
              <a:buFont typeface="StarSymbol"/>
              <a:buChar char=""/>
            </a:pPr>
            <a:r>
              <a:rPr lang="en-GB" sz="2800">
                <a:latin typeface="Arial"/>
              </a:rPr>
              <a:t>Second Outline Level</a:t>
            </a:r>
            <a:endParaRPr/>
          </a:p>
          <a:p>
            <a:pPr lvl="2">
              <a:buSzPct val="45000"/>
              <a:buFont typeface="StarSymbol"/>
              <a:buChar char=""/>
            </a:pPr>
            <a:r>
              <a:rPr lang="en-GB" sz="2400">
                <a:latin typeface="Arial"/>
              </a:rPr>
              <a:t>Third Outline Level</a:t>
            </a:r>
            <a:endParaRPr/>
          </a:p>
          <a:p>
            <a:pPr lvl="3">
              <a:buSzPct val="75000"/>
              <a:buFont typeface="StarSymbol"/>
              <a:buChar char=""/>
            </a:pPr>
            <a:r>
              <a:rPr lang="en-GB" sz="2000">
                <a:latin typeface="Arial"/>
              </a:rPr>
              <a:t>Fourth Outline Level</a:t>
            </a:r>
            <a:endParaRPr/>
          </a:p>
          <a:p>
            <a:pPr lvl="4">
              <a:buSzPct val="45000"/>
              <a:buFont typeface="StarSymbol"/>
              <a:buChar char=""/>
            </a:pPr>
            <a:r>
              <a:rPr lang="en-GB" sz="2000">
                <a:latin typeface="Arial"/>
              </a:rPr>
              <a:t>Fifth Outline Level</a:t>
            </a:r>
            <a:endParaRPr/>
          </a:p>
          <a:p>
            <a:pPr lvl="5">
              <a:buSzPct val="45000"/>
              <a:buFont typeface="StarSymbol"/>
              <a:buChar char=""/>
            </a:pPr>
            <a:r>
              <a:rPr lang="en-GB" sz="2000">
                <a:latin typeface="Arial"/>
              </a:rPr>
              <a:t>Sixth Outline Level</a:t>
            </a:r>
            <a:endParaRPr/>
          </a:p>
          <a:p>
            <a:pPr lvl="6">
              <a:buSzPct val="45000"/>
              <a:buFont typeface="StarSymbol"/>
              <a:buChar char=""/>
            </a:pPr>
            <a:r>
              <a:rPr lang="en-GB" sz="2000">
                <a:latin typeface="Arial"/>
              </a:rPr>
              <a:t>Seventh Outline Level</a:t>
            </a:r>
            <a:endParaRPr/>
          </a:p>
        </p:txBody>
      </p:sp>
      <p:sp>
        <p:nvSpPr>
          <p:cNvPr id="2" name="PlaceHolder 3"/>
          <p:cNvSpPr>
            <a:spLocks noGrp="1"/>
          </p:cNvSpPr>
          <p:nvPr>
            <p:ph type="dt"/>
          </p:nvPr>
        </p:nvSpPr>
        <p:spPr>
          <a:xfrm>
            <a:off x="504000" y="6887160"/>
            <a:ext cx="2348280" cy="521280"/>
          </a:xfrm>
          <a:prstGeom prst="rect">
            <a:avLst/>
          </a:prstGeom>
        </p:spPr>
        <p:txBody>
          <a:bodyPr lIns="0" rIns="0" tIns="0" bIns="0"/>
          <a:p>
            <a:r>
              <a:rPr lang="en-GB" sz="1400">
                <a:latin typeface="Times New Roman"/>
              </a:rPr>
              <a:t>&lt;date/time&gt;</a:t>
            </a:r>
            <a:endParaRPr/>
          </a:p>
        </p:txBody>
      </p:sp>
      <p:sp>
        <p:nvSpPr>
          <p:cNvPr id="3" name="PlaceHolder 4"/>
          <p:cNvSpPr>
            <a:spLocks noGrp="1"/>
          </p:cNvSpPr>
          <p:nvPr>
            <p:ph type="ftr"/>
          </p:nvPr>
        </p:nvSpPr>
        <p:spPr>
          <a:xfrm>
            <a:off x="3447360" y="6887160"/>
            <a:ext cx="3195000" cy="521280"/>
          </a:xfrm>
          <a:prstGeom prst="rect">
            <a:avLst/>
          </a:prstGeom>
        </p:spPr>
        <p:txBody>
          <a:bodyPr lIns="0" rIns="0" tIns="0" bIns="0"/>
          <a:p>
            <a:pPr algn="ctr"/>
            <a:r>
              <a:rPr lang="en-GB" sz="1400">
                <a:latin typeface="Times New Roman"/>
              </a:rPr>
              <a:t>&lt;footer&gt;</a:t>
            </a:r>
            <a:endParaRPr/>
          </a:p>
        </p:txBody>
      </p:sp>
      <p:sp>
        <p:nvSpPr>
          <p:cNvPr id="4" name="PlaceHolder 5"/>
          <p:cNvSpPr>
            <a:spLocks noGrp="1"/>
          </p:cNvSpPr>
          <p:nvPr>
            <p:ph type="sldNum"/>
          </p:nvPr>
        </p:nvSpPr>
        <p:spPr>
          <a:xfrm>
            <a:off x="7227360" y="6887160"/>
            <a:ext cx="2348280" cy="521280"/>
          </a:xfrm>
          <a:prstGeom prst="rect">
            <a:avLst/>
          </a:prstGeom>
        </p:spPr>
        <p:txBody>
          <a:bodyPr lIns="0" rIns="0" tIns="0" bIns="0"/>
          <a:p>
            <a:pPr algn="r"/>
            <a:fld id="{1B409F78-B115-40D0-BCF7-6F6736507814}" type="slidenum">
              <a:rPr lang="en-GB" sz="1400">
                <a:latin typeface="Times New Roman"/>
              </a:rPr>
              <a:t>&lt;number&gt;</a:t>
            </a:fld>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756000" y="2348280"/>
            <a:ext cx="8567640" cy="1620000"/>
          </a:xfrm>
          <a:prstGeom prst="rect">
            <a:avLst/>
          </a:prstGeom>
        </p:spPr>
        <p:txBody>
          <a:bodyPr tIns="91440" bIns="91440" anchor="ctr"/>
          <a:p>
            <a:endParaRPr/>
          </a:p>
        </p:txBody>
      </p:sp>
      <p:sp>
        <p:nvSpPr>
          <p:cNvPr id="40" name="PlaceHolder 2"/>
          <p:cNvSpPr>
            <a:spLocks noGrp="1"/>
          </p:cNvSpPr>
          <p:nvPr>
            <p:ph type="dt"/>
          </p:nvPr>
        </p:nvSpPr>
        <p:spPr>
          <a:xfrm>
            <a:off x="504000" y="7007040"/>
            <a:ext cx="2351880" cy="402120"/>
          </a:xfrm>
          <a:prstGeom prst="rect">
            <a:avLst/>
          </a:prstGeom>
        </p:spPr>
        <p:txBody>
          <a:bodyPr tIns="91440" bIns="91440" anchor="ctr"/>
          <a:p>
            <a:endParaRPr/>
          </a:p>
        </p:txBody>
      </p:sp>
      <p:sp>
        <p:nvSpPr>
          <p:cNvPr id="41" name="PlaceHolder 3"/>
          <p:cNvSpPr>
            <a:spLocks noGrp="1"/>
          </p:cNvSpPr>
          <p:nvPr>
            <p:ph type="ftr"/>
          </p:nvPr>
        </p:nvSpPr>
        <p:spPr>
          <a:xfrm>
            <a:off x="3443760" y="7007040"/>
            <a:ext cx="3191400" cy="402120"/>
          </a:xfrm>
          <a:prstGeom prst="rect">
            <a:avLst/>
          </a:prstGeom>
        </p:spPr>
        <p:txBody>
          <a:bodyPr tIns="91440" bIns="91440" anchor="ctr"/>
          <a:p>
            <a:endParaRPr/>
          </a:p>
        </p:txBody>
      </p:sp>
      <p:sp>
        <p:nvSpPr>
          <p:cNvPr id="42" name="PlaceHolder 4"/>
          <p:cNvSpPr>
            <a:spLocks noGrp="1"/>
          </p:cNvSpPr>
          <p:nvPr>
            <p:ph type="sldNum"/>
          </p:nvPr>
        </p:nvSpPr>
        <p:spPr>
          <a:xfrm>
            <a:off x="7223760" y="7007040"/>
            <a:ext cx="2351880" cy="402120"/>
          </a:xfrm>
          <a:prstGeom prst="rect">
            <a:avLst/>
          </a:prstGeom>
        </p:spPr>
        <p:txBody>
          <a:bodyPr anchor="ctr"/>
          <a:p>
            <a:pPr algn="r">
              <a:lnSpc>
                <a:spcPct val="100000"/>
              </a:lnSpc>
            </a:pPr>
            <a:fld id="{C3C2A3B2-D1F9-4C69-AB17-834A4E01D148}" type="slidenum">
              <a:rPr lang="en-GB" sz="1200">
                <a:solidFill>
                  <a:srgbClr val="888888"/>
                </a:solidFill>
                <a:latin typeface="Calibri"/>
                <a:ea typeface="Calibri"/>
              </a:rPr>
              <a:t>&lt;number&gt;</a:t>
            </a:fld>
            <a:endParaRPr/>
          </a:p>
        </p:txBody>
      </p:sp>
      <p:sp>
        <p:nvSpPr>
          <p:cNvPr id="43" name="PlaceHolder 5"/>
          <p:cNvSpPr>
            <a:spLocks noGrp="1"/>
          </p:cNvSpPr>
          <p:nvPr>
            <p:ph type="body"/>
          </p:nvPr>
        </p:nvSpPr>
        <p:spPr>
          <a:xfrm>
            <a:off x="504000" y="1768680"/>
            <a:ext cx="9071640" cy="4384440"/>
          </a:xfrm>
          <a:prstGeom prst="rect">
            <a:avLst/>
          </a:prstGeom>
        </p:spPr>
        <p:txBody>
          <a:bodyPr lIns="0" rIns="0" tIns="0" bIns="0"/>
          <a:p>
            <a:pPr>
              <a:buSzPct val="45000"/>
              <a:buFont typeface="StarSymbol"/>
              <a:buChar char=""/>
            </a:pPr>
            <a:r>
              <a:rPr lang="en-GB" sz="1540">
                <a:latin typeface="Arial"/>
              </a:rPr>
              <a:t>Click to edit the outline text format</a:t>
            </a:r>
            <a:endParaRPr/>
          </a:p>
          <a:p>
            <a:pPr lvl="1">
              <a:buSzPct val="75000"/>
              <a:buFont typeface="StarSymbol"/>
              <a:buChar char=""/>
            </a:pPr>
            <a:r>
              <a:rPr lang="en-GB" sz="1540">
                <a:latin typeface="Arial"/>
              </a:rPr>
              <a:t>Second Outline Level</a:t>
            </a:r>
            <a:endParaRPr/>
          </a:p>
          <a:p>
            <a:pPr lvl="2">
              <a:buSzPct val="45000"/>
              <a:buFont typeface="StarSymbol"/>
              <a:buChar char=""/>
            </a:pPr>
            <a:r>
              <a:rPr lang="en-GB" sz="1540">
                <a:latin typeface="Arial"/>
              </a:rPr>
              <a:t>Third Outline Level</a:t>
            </a:r>
            <a:endParaRPr/>
          </a:p>
          <a:p>
            <a:pPr lvl="3">
              <a:buSzPct val="75000"/>
              <a:buFont typeface="StarSymbol"/>
              <a:buChar char=""/>
            </a:pPr>
            <a:r>
              <a:rPr lang="en-GB" sz="1540">
                <a:latin typeface="Arial"/>
              </a:rPr>
              <a:t>Fourth Outline Level</a:t>
            </a:r>
            <a:endParaRPr/>
          </a:p>
          <a:p>
            <a:pPr lvl="4">
              <a:buSzPct val="45000"/>
              <a:buFont typeface="StarSymbol"/>
              <a:buChar char=""/>
            </a:pPr>
            <a:r>
              <a:rPr lang="en-GB" sz="2210">
                <a:latin typeface="Arial"/>
              </a:rPr>
              <a:t>Fifth Outline Level</a:t>
            </a:r>
            <a:endParaRPr/>
          </a:p>
          <a:p>
            <a:pPr lvl="5">
              <a:buSzPct val="45000"/>
              <a:buFont typeface="StarSymbol"/>
              <a:buChar char=""/>
            </a:pPr>
            <a:r>
              <a:rPr lang="en-GB" sz="2210">
                <a:latin typeface="Arial"/>
              </a:rPr>
              <a:t>Sixth Outline Level</a:t>
            </a:r>
            <a:endParaRPr/>
          </a:p>
          <a:p>
            <a:pPr lvl="6">
              <a:buSzPct val="45000"/>
              <a:buFont typeface="StarSymbol"/>
              <a:buChar char=""/>
            </a:pPr>
            <a:r>
              <a:rPr lang="en-GB" sz="2210">
                <a:latin typeface="Arial"/>
              </a:rPr>
              <a:t>Seventh Outline Level</a:t>
            </a:r>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0" y="-7920"/>
            <a:ext cx="10079640" cy="850320"/>
          </a:xfrm>
          <a:prstGeom prst="rect">
            <a:avLst/>
          </a:prstGeom>
        </p:spPr>
        <p:txBody>
          <a:bodyPr tIns="91440" bIns="91440" anchor="ctr"/>
          <a:p>
            <a:endParaRPr/>
          </a:p>
        </p:txBody>
      </p:sp>
      <p:sp>
        <p:nvSpPr>
          <p:cNvPr id="79" name="PlaceHolder 2"/>
          <p:cNvSpPr>
            <a:spLocks noGrp="1"/>
          </p:cNvSpPr>
          <p:nvPr>
            <p:ph type="body"/>
          </p:nvPr>
        </p:nvSpPr>
        <p:spPr>
          <a:xfrm>
            <a:off x="277200" y="1160280"/>
            <a:ext cx="9071640" cy="4988880"/>
          </a:xfrm>
          <a:prstGeom prst="rect">
            <a:avLst/>
          </a:prstGeom>
        </p:spPr>
        <p:txBody>
          <a:bodyPr lIns="0" rIns="0" tIns="0" bIns="0"/>
          <a:p>
            <a:pPr>
              <a:buSzPct val="45000"/>
              <a:buFont typeface="StarSymbol"/>
              <a:buChar char=""/>
            </a:pPr>
            <a:r>
              <a:rPr lang="en-GB" sz="1540">
                <a:latin typeface="Arial"/>
              </a:rPr>
              <a:t>Click to edit the outline text format</a:t>
            </a:r>
            <a:endParaRPr/>
          </a:p>
          <a:p>
            <a:pPr lvl="1">
              <a:buSzPct val="75000"/>
              <a:buFont typeface="StarSymbol"/>
              <a:buChar char=""/>
            </a:pPr>
            <a:r>
              <a:rPr lang="en-GB" sz="1540">
                <a:latin typeface="Arial"/>
              </a:rPr>
              <a:t>Second Outline Level</a:t>
            </a:r>
            <a:endParaRPr/>
          </a:p>
          <a:p>
            <a:pPr lvl="2">
              <a:buSzPct val="45000"/>
              <a:buFont typeface="StarSymbol"/>
              <a:buChar char=""/>
            </a:pPr>
            <a:r>
              <a:rPr lang="en-GB" sz="1540">
                <a:latin typeface="Arial"/>
              </a:rPr>
              <a:t>Third Outline Level</a:t>
            </a:r>
            <a:endParaRPr/>
          </a:p>
          <a:p>
            <a:pPr lvl="3">
              <a:buSzPct val="75000"/>
              <a:buFont typeface="StarSymbol"/>
              <a:buChar char=""/>
            </a:pPr>
            <a:r>
              <a:rPr lang="en-GB" sz="1540">
                <a:latin typeface="Arial"/>
              </a:rPr>
              <a:t>Fourth Outline Level</a:t>
            </a:r>
            <a:endParaRPr/>
          </a:p>
          <a:p>
            <a:pPr lvl="4">
              <a:buSzPct val="45000"/>
              <a:buFont typeface="StarSymbol"/>
              <a:buChar char=""/>
            </a:pPr>
            <a:r>
              <a:rPr lang="en-GB" sz="2210">
                <a:latin typeface="Arial"/>
              </a:rPr>
              <a:t>Fifth Outline Level</a:t>
            </a:r>
            <a:endParaRPr/>
          </a:p>
          <a:p>
            <a:pPr lvl="5">
              <a:buSzPct val="45000"/>
              <a:buFont typeface="StarSymbol"/>
              <a:buChar char=""/>
            </a:pPr>
            <a:r>
              <a:rPr lang="en-GB" sz="2210">
                <a:latin typeface="Arial"/>
              </a:rPr>
              <a:t>Sixth Outline Level</a:t>
            </a:r>
            <a:endParaRPr/>
          </a:p>
          <a:p>
            <a:pPr lvl="6">
              <a:buSzPct val="45000"/>
              <a:buFont typeface="StarSymbol"/>
              <a:buChar char=""/>
            </a:pPr>
            <a:r>
              <a:rPr lang="en-GB" sz="2210">
                <a:latin typeface="Arial"/>
              </a:rPr>
              <a:t>Seventh Outline Level</a:t>
            </a:r>
            <a:endParaRPr/>
          </a:p>
        </p:txBody>
      </p:sp>
      <p:sp>
        <p:nvSpPr>
          <p:cNvPr id="80" name="PlaceHolder 3"/>
          <p:cNvSpPr>
            <a:spLocks noGrp="1"/>
          </p:cNvSpPr>
          <p:nvPr>
            <p:ph type="dt"/>
          </p:nvPr>
        </p:nvSpPr>
        <p:spPr>
          <a:xfrm>
            <a:off x="504000" y="7007040"/>
            <a:ext cx="2351880" cy="402120"/>
          </a:xfrm>
          <a:prstGeom prst="rect">
            <a:avLst/>
          </a:prstGeom>
        </p:spPr>
        <p:txBody>
          <a:bodyPr tIns="91440" bIns="91440" anchor="ctr"/>
          <a:p>
            <a:endParaRPr/>
          </a:p>
        </p:txBody>
      </p:sp>
      <p:sp>
        <p:nvSpPr>
          <p:cNvPr id="81" name="PlaceHolder 4"/>
          <p:cNvSpPr>
            <a:spLocks noGrp="1"/>
          </p:cNvSpPr>
          <p:nvPr>
            <p:ph type="ftr"/>
          </p:nvPr>
        </p:nvSpPr>
        <p:spPr>
          <a:xfrm>
            <a:off x="3443760" y="7007040"/>
            <a:ext cx="3191400" cy="402120"/>
          </a:xfrm>
          <a:prstGeom prst="rect">
            <a:avLst/>
          </a:prstGeom>
        </p:spPr>
        <p:txBody>
          <a:bodyPr tIns="91440" bIns="91440" anchor="ctr"/>
          <a:p>
            <a:endParaRPr/>
          </a:p>
        </p:txBody>
      </p:sp>
      <p:sp>
        <p:nvSpPr>
          <p:cNvPr id="82" name="PlaceHolder 5"/>
          <p:cNvSpPr>
            <a:spLocks noGrp="1"/>
          </p:cNvSpPr>
          <p:nvPr>
            <p:ph type="sldNum"/>
          </p:nvPr>
        </p:nvSpPr>
        <p:spPr>
          <a:xfrm>
            <a:off x="7223760" y="7007040"/>
            <a:ext cx="2351880" cy="402120"/>
          </a:xfrm>
          <a:prstGeom prst="rect">
            <a:avLst/>
          </a:prstGeom>
        </p:spPr>
        <p:txBody>
          <a:bodyPr anchor="ctr"/>
          <a:p>
            <a:pPr algn="r">
              <a:lnSpc>
                <a:spcPct val="100000"/>
              </a:lnSpc>
            </a:pPr>
            <a:fld id="{E2EB5B4A-F608-46D4-B848-6DC6239FDE30}" type="slidenum">
              <a:rPr lang="en-GB" sz="1200">
                <a:solidFill>
                  <a:srgbClr val="888888"/>
                </a:solidFill>
                <a:latin typeface="Calibri"/>
                <a:ea typeface="Calibri"/>
              </a:rPr>
              <a:t>&lt;number&gt;</a:t>
            </a:fld>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5.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5.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5.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25.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25.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25.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25.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25.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14.xml"/>
</Relationships>
</file>

<file path=ppt/slides/_rels/slide20.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25.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25.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25.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25.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25.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25.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25.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25.gif"/><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25.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2" name="" descr=""/>
          <p:cNvPicPr/>
          <p:nvPr/>
        </p:nvPicPr>
        <p:blipFill>
          <a:blip r:embed="rId1"/>
          <a:stretch>
            <a:fillRect/>
          </a:stretch>
        </p:blipFill>
        <p:spPr>
          <a:xfrm>
            <a:off x="-634680" y="3672000"/>
            <a:ext cx="6345720" cy="3888000"/>
          </a:xfrm>
          <a:prstGeom prst="rect">
            <a:avLst/>
          </a:prstGeom>
          <a:ln>
            <a:noFill/>
          </a:ln>
        </p:spPr>
      </p:pic>
      <p:pic>
        <p:nvPicPr>
          <p:cNvPr id="123" name="" descr=""/>
          <p:cNvPicPr/>
          <p:nvPr/>
        </p:nvPicPr>
        <p:blipFill>
          <a:blip r:embed="rId2"/>
          <a:stretch>
            <a:fillRect/>
          </a:stretch>
        </p:blipFill>
        <p:spPr>
          <a:xfrm>
            <a:off x="5058000" y="2998440"/>
            <a:ext cx="5022000" cy="6696000"/>
          </a:xfrm>
          <a:prstGeom prst="rect">
            <a:avLst/>
          </a:prstGeom>
          <a:ln>
            <a:noFill/>
          </a:ln>
        </p:spPr>
      </p:pic>
      <p:pic>
        <p:nvPicPr>
          <p:cNvPr id="124" name="" descr=""/>
          <p:cNvPicPr/>
          <p:nvPr/>
        </p:nvPicPr>
        <p:blipFill>
          <a:blip r:embed="rId3"/>
          <a:stretch>
            <a:fillRect/>
          </a:stretch>
        </p:blipFill>
        <p:spPr>
          <a:xfrm>
            <a:off x="4246200" y="0"/>
            <a:ext cx="5833440" cy="3888000"/>
          </a:xfrm>
          <a:prstGeom prst="rect">
            <a:avLst/>
          </a:prstGeom>
          <a:ln>
            <a:noFill/>
          </a:ln>
        </p:spPr>
      </p:pic>
      <p:pic>
        <p:nvPicPr>
          <p:cNvPr id="125" name="" descr=""/>
          <p:cNvPicPr/>
          <p:nvPr/>
        </p:nvPicPr>
        <p:blipFill>
          <a:blip r:embed="rId4"/>
          <a:stretch>
            <a:fillRect/>
          </a:stretch>
        </p:blipFill>
        <p:spPr>
          <a:xfrm>
            <a:off x="-5760000" y="489600"/>
            <a:ext cx="5643000" cy="3758400"/>
          </a:xfrm>
          <a:prstGeom prst="rect">
            <a:avLst/>
          </a:prstGeom>
          <a:ln>
            <a:noFill/>
          </a:ln>
        </p:spPr>
      </p:pic>
      <p:pic>
        <p:nvPicPr>
          <p:cNvPr id="126" name="" descr=""/>
          <p:cNvPicPr/>
          <p:nvPr/>
        </p:nvPicPr>
        <p:blipFill>
          <a:blip r:embed="rId5"/>
          <a:stretch>
            <a:fillRect/>
          </a:stretch>
        </p:blipFill>
        <p:spPr>
          <a:xfrm>
            <a:off x="0" y="360"/>
            <a:ext cx="4978080" cy="3733560"/>
          </a:xfrm>
          <a:prstGeom prst="rect">
            <a:avLst/>
          </a:prstGeom>
          <a:ln>
            <a:noFill/>
          </a:ln>
        </p:spPr>
      </p:pic>
      <p:pic>
        <p:nvPicPr>
          <p:cNvPr id="127" name="" descr=""/>
          <p:cNvPicPr/>
          <p:nvPr/>
        </p:nvPicPr>
        <p:blipFill>
          <a:blip r:embed="rId6"/>
          <a:stretch>
            <a:fillRect/>
          </a:stretch>
        </p:blipFill>
        <p:spPr>
          <a:xfrm>
            <a:off x="3744000" y="2998440"/>
            <a:ext cx="2498040" cy="175356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id="162" name="Shape 254" descr=""/>
          <p:cNvPicPr/>
          <p:nvPr/>
        </p:nvPicPr>
        <p:blipFill>
          <a:blip r:embed="rId1"/>
          <a:stretch>
            <a:fillRect/>
          </a:stretch>
        </p:blipFill>
        <p:spPr>
          <a:xfrm>
            <a:off x="359640" y="1939680"/>
            <a:ext cx="9359640" cy="2519640"/>
          </a:xfrm>
          <a:prstGeom prst="rect">
            <a:avLst/>
          </a:prstGeom>
          <a:ln>
            <a:noFill/>
          </a:ln>
        </p:spPr>
      </p:pic>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3" name="TextShape 1"/>
          <p:cNvSpPr txBox="1"/>
          <p:nvPr/>
        </p:nvSpPr>
        <p:spPr>
          <a:xfrm>
            <a:off x="0" y="-7920"/>
            <a:ext cx="10079640" cy="850320"/>
          </a:xfrm>
          <a:prstGeom prst="rect">
            <a:avLst/>
          </a:prstGeom>
        </p:spPr>
        <p:txBody>
          <a:bodyPr lIns="0" rIns="0" tIns="0" bIns="0" anchor="ctr"/>
          <a:p>
            <a:endParaRPr/>
          </a:p>
        </p:txBody>
      </p:sp>
      <p:pic>
        <p:nvPicPr>
          <p:cNvPr id="164" name="" descr=""/>
          <p:cNvPicPr/>
          <p:nvPr/>
        </p:nvPicPr>
        <p:blipFill>
          <a:blip r:embed="rId1"/>
          <a:stretch>
            <a:fillRect/>
          </a:stretch>
        </p:blipFill>
        <p:spPr>
          <a:xfrm>
            <a:off x="0" y="990720"/>
            <a:ext cx="10079640" cy="5669640"/>
          </a:xfrm>
          <a:prstGeom prst="rect">
            <a:avLst/>
          </a:prstGeom>
          <a:ln>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65" name="Shape 260" descr=""/>
          <p:cNvPicPr/>
          <p:nvPr/>
        </p:nvPicPr>
        <p:blipFill>
          <a:blip r:embed="rId1"/>
          <a:stretch>
            <a:fillRect/>
          </a:stretch>
        </p:blipFill>
        <p:spPr>
          <a:xfrm>
            <a:off x="0" y="0"/>
            <a:ext cx="10079640" cy="7559640"/>
          </a:xfrm>
          <a:prstGeom prst="rect">
            <a:avLst/>
          </a:prstGeom>
          <a:ln>
            <a:noFill/>
          </a:ln>
        </p:spPr>
      </p:pic>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66" name="Shape 266" descr=""/>
          <p:cNvPicPr/>
          <p:nvPr/>
        </p:nvPicPr>
        <p:blipFill>
          <a:blip r:embed="rId1"/>
          <a:stretch>
            <a:fillRect/>
          </a:stretch>
        </p:blipFill>
        <p:spPr>
          <a:xfrm>
            <a:off x="0" y="641880"/>
            <a:ext cx="10079640" cy="6275520"/>
          </a:xfrm>
          <a:prstGeom prst="rect">
            <a:avLst/>
          </a:prstGeom>
          <a:ln>
            <a:noFill/>
          </a:ln>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7" name="TextShape 1"/>
          <p:cNvSpPr txBox="1"/>
          <p:nvPr/>
        </p:nvSpPr>
        <p:spPr>
          <a:xfrm>
            <a:off x="0" y="-7920"/>
            <a:ext cx="10079640" cy="850320"/>
          </a:xfrm>
          <a:prstGeom prst="rect">
            <a:avLst/>
          </a:prstGeom>
        </p:spPr>
        <p:txBody>
          <a:bodyPr tIns="91440" bIns="91440" anchor="ctr"/>
          <a:p>
            <a:endParaRPr/>
          </a:p>
        </p:txBody>
      </p:sp>
      <p:sp>
        <p:nvSpPr>
          <p:cNvPr id="168" name="TextShape 2"/>
          <p:cNvSpPr txBox="1"/>
          <p:nvPr/>
        </p:nvSpPr>
        <p:spPr>
          <a:xfrm>
            <a:off x="277200" y="1160280"/>
            <a:ext cx="9071640" cy="4989240"/>
          </a:xfrm>
          <a:prstGeom prst="rect">
            <a:avLst/>
          </a:prstGeom>
        </p:spPr>
        <p:txBody>
          <a:bodyPr tIns="91440" bIns="91440"/>
          <a:p>
            <a:endParaRPr/>
          </a:p>
        </p:txBody>
      </p:sp>
      <p:pic>
        <p:nvPicPr>
          <p:cNvPr id="169" name="Shape 274" descr=""/>
          <p:cNvPicPr/>
          <p:nvPr/>
        </p:nvPicPr>
        <p:blipFill>
          <a:blip r:embed="rId1"/>
          <a:stretch>
            <a:fillRect/>
          </a:stretch>
        </p:blipFill>
        <p:spPr>
          <a:xfrm>
            <a:off x="0" y="0"/>
            <a:ext cx="10079640" cy="7559640"/>
          </a:xfrm>
          <a:prstGeom prst="rect">
            <a:avLst/>
          </a:prstGeom>
          <a:ln>
            <a:noFill/>
          </a:ln>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0" name="TextShape 1"/>
          <p:cNvSpPr txBox="1"/>
          <p:nvPr/>
        </p:nvSpPr>
        <p:spPr>
          <a:xfrm>
            <a:off x="0" y="-7920"/>
            <a:ext cx="10079640" cy="850320"/>
          </a:xfrm>
          <a:prstGeom prst="rect">
            <a:avLst/>
          </a:prstGeom>
        </p:spPr>
        <p:txBody>
          <a:bodyPr tIns="91440" bIns="91440" anchor="ctr"/>
          <a:p>
            <a:pPr>
              <a:lnSpc>
                <a:spcPct val="100000"/>
              </a:lnSpc>
            </a:pPr>
            <a:r>
              <a:rPr lang="en-GB" sz="4400">
                <a:solidFill>
                  <a:srgbClr val="ffffff"/>
                </a:solidFill>
                <a:latin typeface="Arial"/>
                <a:ea typeface="Arial"/>
              </a:rPr>
              <a:t>Mineways</a:t>
            </a:r>
            <a:endParaRPr/>
          </a:p>
        </p:txBody>
      </p:sp>
      <p:pic>
        <p:nvPicPr>
          <p:cNvPr id="171" name="Shape 299" descr=""/>
          <p:cNvPicPr/>
          <p:nvPr/>
        </p:nvPicPr>
        <p:blipFill>
          <a:blip r:embed="rId1"/>
          <a:stretch>
            <a:fillRect/>
          </a:stretch>
        </p:blipFill>
        <p:spPr>
          <a:xfrm>
            <a:off x="586440" y="842760"/>
            <a:ext cx="9071640" cy="3458160"/>
          </a:xfrm>
          <a:prstGeom prst="rect">
            <a:avLst/>
          </a:prstGeom>
          <a:ln>
            <a:noFill/>
          </a:ln>
        </p:spPr>
      </p:pic>
      <p:pic>
        <p:nvPicPr>
          <p:cNvPr id="172" name="Shape 300" descr=""/>
          <p:cNvPicPr/>
          <p:nvPr/>
        </p:nvPicPr>
        <p:blipFill>
          <a:blip r:embed="rId2"/>
          <a:stretch>
            <a:fillRect/>
          </a:stretch>
        </p:blipFill>
        <p:spPr>
          <a:xfrm>
            <a:off x="3813120" y="4387680"/>
            <a:ext cx="2453400" cy="3007080"/>
          </a:xfrm>
          <a:prstGeom prst="rect">
            <a:avLst/>
          </a:prstGeom>
          <a:ln>
            <a:noFill/>
          </a:ln>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73" name="Shape 314" descr=""/>
          <p:cNvPicPr/>
          <p:nvPr/>
        </p:nvPicPr>
        <p:blipFill>
          <a:blip r:embed="rId1"/>
          <a:stretch>
            <a:fillRect/>
          </a:stretch>
        </p:blipFill>
        <p:spPr>
          <a:xfrm>
            <a:off x="1260000" y="0"/>
            <a:ext cx="7559640" cy="7559640"/>
          </a:xfrm>
          <a:prstGeom prst="rect">
            <a:avLst/>
          </a:prstGeom>
          <a:ln>
            <a:noFill/>
          </a:ln>
        </p:spPr>
      </p:pic>
      <p:sp>
        <p:nvSpPr>
          <p:cNvPr id="174" name="TextShape 1"/>
          <p:cNvSpPr txBox="1"/>
          <p:nvPr/>
        </p:nvSpPr>
        <p:spPr>
          <a:xfrm>
            <a:off x="1162800" y="6184440"/>
            <a:ext cx="7815960" cy="873720"/>
          </a:xfrm>
          <a:prstGeom prst="rect">
            <a:avLst/>
          </a:prstGeom>
        </p:spPr>
        <p:txBody>
          <a:bodyPr lIns="90000" rIns="90000" tIns="45000" bIns="45000"/>
          <a:p>
            <a:r>
              <a:rPr lang="en-GB" sz="3000">
                <a:latin typeface="Arial"/>
              </a:rPr>
              <a:t>Jo McCallum </a:t>
            </a:r>
            <a:endParaRPr/>
          </a:p>
          <a:p>
            <a:r>
              <a:rPr lang="en-GB" sz="2500">
                <a:latin typeface="Arial"/>
              </a:rPr>
              <a:t>AHRC Studentship in Digital Craft Falmouth University</a:t>
            </a:r>
            <a:endParaRPr/>
          </a:p>
        </p:txBody>
      </p:sp>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75" name="Shape 320" descr=""/>
          <p:cNvPicPr/>
          <p:nvPr/>
        </p:nvPicPr>
        <p:blipFill>
          <a:blip r:embed="rId1"/>
          <a:stretch>
            <a:fillRect/>
          </a:stretch>
        </p:blipFill>
        <p:spPr>
          <a:xfrm>
            <a:off x="1260000" y="0"/>
            <a:ext cx="7559640" cy="7559640"/>
          </a:xfrm>
          <a:prstGeom prst="rect">
            <a:avLst/>
          </a:prstGeom>
          <a:ln>
            <a:noFill/>
          </a:ln>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76" name="Shape 326" descr=""/>
          <p:cNvPicPr/>
          <p:nvPr/>
        </p:nvPicPr>
        <p:blipFill>
          <a:blip r:embed="rId1"/>
          <a:stretch>
            <a:fillRect/>
          </a:stretch>
        </p:blipFill>
        <p:spPr>
          <a:xfrm>
            <a:off x="0" y="452520"/>
            <a:ext cx="10079640" cy="6653880"/>
          </a:xfrm>
          <a:prstGeom prst="rect">
            <a:avLst/>
          </a:prstGeom>
          <a:ln>
            <a:noFill/>
          </a:ln>
        </p:spPr>
      </p:pic>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77" name="Shape 332" descr=""/>
          <p:cNvPicPr/>
          <p:nvPr/>
        </p:nvPicPr>
        <p:blipFill>
          <a:blip r:embed="rId1"/>
          <a:stretch>
            <a:fillRect/>
          </a:stretch>
        </p:blipFill>
        <p:spPr>
          <a:xfrm>
            <a:off x="0" y="423360"/>
            <a:ext cx="10079640" cy="6713280"/>
          </a:xfrm>
          <a:prstGeom prst="rect">
            <a:avLst/>
          </a:prstGeom>
          <a:ln>
            <a:noFill/>
          </a:ln>
        </p:spPr>
      </p:pic>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8" name="Shape 88" descr=""/>
          <p:cNvPicPr/>
          <p:nvPr/>
        </p:nvPicPr>
        <p:blipFill>
          <a:blip r:embed="rId1"/>
          <a:stretch>
            <a:fillRect/>
          </a:stretch>
        </p:blipFill>
        <p:spPr>
          <a:xfrm>
            <a:off x="0" y="3240"/>
            <a:ext cx="10079640" cy="5662440"/>
          </a:xfrm>
          <a:prstGeom prst="rect">
            <a:avLst/>
          </a:prstGeom>
          <a:ln>
            <a:noFill/>
          </a:ln>
        </p:spPr>
      </p:pic>
      <p:sp>
        <p:nvSpPr>
          <p:cNvPr id="129" name="TextShape 1"/>
          <p:cNvSpPr txBox="1"/>
          <p:nvPr/>
        </p:nvSpPr>
        <p:spPr>
          <a:xfrm>
            <a:off x="118440" y="5843520"/>
            <a:ext cx="9960840" cy="714240"/>
          </a:xfrm>
          <a:prstGeom prst="rect">
            <a:avLst/>
          </a:prstGeom>
        </p:spPr>
        <p:txBody>
          <a:bodyPr anchor="ctr"/>
          <a:p>
            <a:pPr algn="ctr">
              <a:lnSpc>
                <a:spcPct val="100000"/>
              </a:lnSpc>
            </a:pPr>
            <a:r>
              <a:rPr b="1" i="1" lang="en-GB" sz="3150">
                <a:solidFill>
                  <a:srgbClr val="000000"/>
                </a:solidFill>
                <a:latin typeface="Arial"/>
                <a:ea typeface="Arial"/>
              </a:rPr>
              <a:t>Playing with voxels: a 3d journey through urban green space forms</a:t>
            </a:r>
            <a:endParaRPr/>
          </a:p>
        </p:txBody>
      </p:sp>
      <p:sp>
        <p:nvSpPr>
          <p:cNvPr id="130" name="TextShape 2"/>
          <p:cNvSpPr txBox="1"/>
          <p:nvPr/>
        </p:nvSpPr>
        <p:spPr>
          <a:xfrm>
            <a:off x="19440" y="6716880"/>
            <a:ext cx="10040400" cy="1931400"/>
          </a:xfrm>
          <a:prstGeom prst="rect">
            <a:avLst/>
          </a:prstGeom>
        </p:spPr>
        <p:txBody>
          <a:bodyPr/>
          <a:p>
            <a:pPr algn="ctr">
              <a:lnSpc>
                <a:spcPct val="100000"/>
              </a:lnSpc>
            </a:pPr>
            <a:r>
              <a:rPr lang="en-GB" sz="2000">
                <a:solidFill>
                  <a:srgbClr val="888888"/>
                </a:solidFill>
                <a:latin typeface="Arial"/>
                <a:ea typeface="Arial"/>
              </a:rPr>
              <a:t>Karen Anderson, Stefano Casalegno, Steve Hancock</a:t>
            </a:r>
            <a:endParaRPr/>
          </a:p>
          <a:p>
            <a:pPr algn="ctr">
              <a:lnSpc>
                <a:spcPct val="100000"/>
              </a:lnSpc>
            </a:pPr>
            <a:r>
              <a:rPr lang="en-GB" sz="2000">
                <a:solidFill>
                  <a:srgbClr val="888888"/>
                </a:solidFill>
                <a:latin typeface="Arial"/>
                <a:ea typeface="Arial"/>
              </a:rPr>
              <a:t>Dave Griffiths, Amber Griffiths</a:t>
            </a:r>
            <a:endParaRPr/>
          </a:p>
          <a:p>
            <a:pPr algn="ctr">
              <a:lnSpc>
                <a:spcPct val="100000"/>
              </a:lnSpc>
            </a:pPr>
            <a:endParaRPr/>
          </a:p>
        </p:txBody>
      </p:sp>
      <p:sp>
        <p:nvSpPr>
          <p:cNvPr id="131" name="CustomShape 3"/>
          <p:cNvSpPr/>
          <p:nvPr/>
        </p:nvSpPr>
        <p:spPr>
          <a:xfrm>
            <a:off x="7103880" y="604800"/>
            <a:ext cx="2777760" cy="1031400"/>
          </a:xfrm>
          <a:prstGeom prst="wedgeEllipseCallout">
            <a:avLst>
              <a:gd name="adj1" fmla="val -20833"/>
              <a:gd name="adj2" fmla="val 62500"/>
            </a:avLst>
          </a:prstGeom>
          <a:solidFill>
            <a:srgbClr val="4f81bd"/>
          </a:solidFill>
          <a:ln w="25560">
            <a:solidFill>
              <a:srgbClr val="395e89"/>
            </a:solidFill>
            <a:round/>
          </a:ln>
        </p:spPr>
        <p:txBody>
          <a:bodyPr anchor="ctr"/>
          <a:p>
            <a:pPr algn="ctr">
              <a:lnSpc>
                <a:spcPct val="100000"/>
              </a:lnSpc>
            </a:pPr>
            <a:r>
              <a:rPr lang="en-GB">
                <a:solidFill>
                  <a:srgbClr val="ffffff"/>
                </a:solidFill>
                <a:latin typeface="Calibri"/>
                <a:ea typeface="Calibri"/>
              </a:rPr>
              <a:t>Get your lasers out of my garden</a:t>
            </a:r>
            <a:endParaRPr/>
          </a:p>
        </p:txBody>
      </p:sp>
      <p:pic>
        <p:nvPicPr>
          <p:cNvPr id="132" name="Shape 92" descr=""/>
          <p:cNvPicPr/>
          <p:nvPr/>
        </p:nvPicPr>
        <p:blipFill>
          <a:blip r:embed="rId2"/>
          <a:stretch>
            <a:fillRect/>
          </a:stretch>
        </p:blipFill>
        <p:spPr>
          <a:xfrm>
            <a:off x="198000" y="7034400"/>
            <a:ext cx="964440" cy="396360"/>
          </a:xfrm>
          <a:prstGeom prst="rect">
            <a:avLst/>
          </a:prstGeom>
          <a:ln>
            <a:noFill/>
          </a:ln>
        </p:spPr>
      </p:pic>
      <p:pic>
        <p:nvPicPr>
          <p:cNvPr id="133" name="Shape 93" descr=""/>
          <p:cNvPicPr/>
          <p:nvPr/>
        </p:nvPicPr>
        <p:blipFill>
          <a:blip r:embed="rId3"/>
          <a:stretch>
            <a:fillRect/>
          </a:stretch>
        </p:blipFill>
        <p:spPr>
          <a:xfrm>
            <a:off x="9088200" y="6932160"/>
            <a:ext cx="893160" cy="53244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78" name="Shape 338" descr=""/>
          <p:cNvPicPr/>
          <p:nvPr/>
        </p:nvPicPr>
        <p:blipFill>
          <a:blip r:embed="rId1"/>
          <a:stretch>
            <a:fillRect/>
          </a:stretch>
        </p:blipFill>
        <p:spPr>
          <a:xfrm>
            <a:off x="0" y="419040"/>
            <a:ext cx="10079640" cy="6721920"/>
          </a:xfrm>
          <a:prstGeom prst="rect">
            <a:avLst/>
          </a:prstGeom>
          <a:ln>
            <a:noFill/>
          </a:ln>
        </p:spPr>
      </p:pic>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79" name="Shape 369" descr=""/>
          <p:cNvPicPr/>
          <p:nvPr/>
        </p:nvPicPr>
        <p:blipFill>
          <a:blip r:embed="rId1"/>
          <a:stretch>
            <a:fillRect/>
          </a:stretch>
        </p:blipFill>
        <p:spPr>
          <a:xfrm>
            <a:off x="0" y="420840"/>
            <a:ext cx="10079640" cy="6717240"/>
          </a:xfrm>
          <a:prstGeom prst="rect">
            <a:avLst/>
          </a:prstGeom>
          <a:ln>
            <a:noFill/>
          </a:ln>
        </p:spPr>
      </p:pic>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0" name="Shape 375" descr=""/>
          <p:cNvPicPr/>
          <p:nvPr/>
        </p:nvPicPr>
        <p:blipFill>
          <a:blip r:embed="rId1"/>
          <a:stretch>
            <a:fillRect/>
          </a:stretch>
        </p:blipFill>
        <p:spPr>
          <a:xfrm>
            <a:off x="0" y="280440"/>
            <a:ext cx="10079640" cy="6998400"/>
          </a:xfrm>
          <a:prstGeom prst="rect">
            <a:avLst/>
          </a:prstGeom>
          <a:ln>
            <a:noFill/>
          </a:ln>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1" name="Shape 381" descr=""/>
          <p:cNvPicPr/>
          <p:nvPr/>
        </p:nvPicPr>
        <p:blipFill>
          <a:blip r:embed="rId1"/>
          <a:stretch>
            <a:fillRect/>
          </a:stretch>
        </p:blipFill>
        <p:spPr>
          <a:xfrm>
            <a:off x="0" y="420480"/>
            <a:ext cx="10079640" cy="6717960"/>
          </a:xfrm>
          <a:prstGeom prst="rect">
            <a:avLst/>
          </a:prstGeom>
          <a:ln>
            <a:noFill/>
          </a:ln>
        </p:spPr>
      </p:pic>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2" name="" descr=""/>
          <p:cNvPicPr/>
          <p:nvPr/>
        </p:nvPicPr>
        <p:blipFill>
          <a:blip r:embed="rId1"/>
          <a:stretch>
            <a:fillRect/>
          </a:stretch>
        </p:blipFill>
        <p:spPr>
          <a:xfrm>
            <a:off x="1440000" y="1065240"/>
            <a:ext cx="6743520" cy="1742760"/>
          </a:xfrm>
          <a:prstGeom prst="rect">
            <a:avLst/>
          </a:prstGeom>
          <a:ln>
            <a:noFill/>
          </a:ln>
        </p:spPr>
      </p:pic>
      <p:pic>
        <p:nvPicPr>
          <p:cNvPr id="183" name="" descr=""/>
          <p:cNvPicPr/>
          <p:nvPr/>
        </p:nvPicPr>
        <p:blipFill>
          <a:blip r:embed="rId2"/>
          <a:stretch>
            <a:fillRect/>
          </a:stretch>
        </p:blipFill>
        <p:spPr>
          <a:xfrm>
            <a:off x="1152000" y="3586320"/>
            <a:ext cx="7467120" cy="1885680"/>
          </a:xfrm>
          <a:prstGeom prst="rect">
            <a:avLst/>
          </a:prstGeom>
          <a:ln>
            <a:noFill/>
          </a:ln>
        </p:spPr>
      </p:pic>
      <p:sp>
        <p:nvSpPr>
          <p:cNvPr id="184" name="TextShape 1"/>
          <p:cNvSpPr txBox="1"/>
          <p:nvPr/>
        </p:nvSpPr>
        <p:spPr>
          <a:xfrm>
            <a:off x="720000" y="6094080"/>
            <a:ext cx="8314200" cy="389160"/>
          </a:xfrm>
          <a:prstGeom prst="rect">
            <a:avLst/>
          </a:prstGeom>
        </p:spPr>
        <p:txBody>
          <a:bodyPr lIns="90000" rIns="90000" tIns="45000" bIns="45000"/>
          <a:p>
            <a:r>
              <a:rPr lang="en-GB" sz="2000">
                <a:latin typeface="DejaVu Sans"/>
              </a:rPr>
              <a:t>A brief rant on the future of interaction design: Bret Victor 2011</a:t>
            </a:r>
            <a:endParaRPr/>
          </a:p>
        </p:txBody>
      </p:sp>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5" name="TextShape 1"/>
          <p:cNvSpPr txBox="1"/>
          <p:nvPr/>
        </p:nvSpPr>
        <p:spPr>
          <a:xfrm>
            <a:off x="0" y="-7200"/>
            <a:ext cx="9143640" cy="771480"/>
          </a:xfrm>
          <a:prstGeom prst="rect">
            <a:avLst/>
          </a:prstGeom>
        </p:spPr>
        <p:txBody>
          <a:bodyPr lIns="0" rIns="0" tIns="0" bIns="0" anchor="ctr"/>
          <a:p>
            <a:endParaRPr/>
          </a:p>
        </p:txBody>
      </p:sp>
      <p:pic>
        <p:nvPicPr>
          <p:cNvPr id="186" name="" descr=""/>
          <p:cNvPicPr/>
          <p:nvPr/>
        </p:nvPicPr>
        <p:blipFill>
          <a:blip r:embed="rId1"/>
          <a:stretch>
            <a:fillRect/>
          </a:stretch>
        </p:blipFill>
        <p:spPr>
          <a:xfrm>
            <a:off x="-5040" y="3240"/>
            <a:ext cx="10075320" cy="7556760"/>
          </a:xfrm>
          <a:prstGeom prst="rect">
            <a:avLst/>
          </a:prstGeom>
          <a:ln>
            <a:noFill/>
          </a:ln>
        </p:spPr>
      </p:pic>
      <p:pic>
        <p:nvPicPr>
          <p:cNvPr id="187" name="" descr=""/>
          <p:cNvPicPr/>
          <p:nvPr/>
        </p:nvPicPr>
        <p:blipFill>
          <a:blip r:embed="rId2"/>
          <a:stretch>
            <a:fillRect/>
          </a:stretch>
        </p:blipFill>
        <p:spPr>
          <a:xfrm>
            <a:off x="1080" y="3240"/>
            <a:ext cx="1975680" cy="1975680"/>
          </a:xfrm>
          <a:prstGeom prst="rect">
            <a:avLst/>
          </a:prstGeom>
          <a:ln>
            <a:noFill/>
          </a:ln>
        </p:spPr>
      </p:pic>
      <p:pic>
        <p:nvPicPr>
          <p:cNvPr id="188" name="" descr=""/>
          <p:cNvPicPr/>
          <p:nvPr/>
        </p:nvPicPr>
        <p:blipFill>
          <a:blip r:embed="rId3"/>
          <a:stretch>
            <a:fillRect/>
          </a:stretch>
        </p:blipFill>
        <p:spPr>
          <a:xfrm>
            <a:off x="-5040" y="1978920"/>
            <a:ext cx="2669040" cy="1756080"/>
          </a:xfrm>
          <a:prstGeom prst="rect">
            <a:avLst/>
          </a:prstGeom>
          <a:ln>
            <a:noFill/>
          </a:ln>
        </p:spPr>
      </p:pic>
    </p:spTree>
  </p:cSld>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9" name="TextShape 1"/>
          <p:cNvSpPr txBox="1"/>
          <p:nvPr/>
        </p:nvSpPr>
        <p:spPr>
          <a:xfrm>
            <a:off x="0" y="-7200"/>
            <a:ext cx="9143640" cy="771480"/>
          </a:xfrm>
          <a:prstGeom prst="rect">
            <a:avLst/>
          </a:prstGeom>
        </p:spPr>
        <p:txBody>
          <a:bodyPr lIns="0" rIns="0" tIns="0" bIns="0" anchor="ctr"/>
          <a:p>
            <a:endParaRPr/>
          </a:p>
        </p:txBody>
      </p:sp>
      <p:pic>
        <p:nvPicPr>
          <p:cNvPr id="190" name="" descr=""/>
          <p:cNvPicPr/>
          <p:nvPr/>
        </p:nvPicPr>
        <p:blipFill>
          <a:blip r:embed="rId1"/>
          <a:stretch>
            <a:fillRect/>
          </a:stretch>
        </p:blipFill>
        <p:spPr>
          <a:xfrm>
            <a:off x="-5400" y="25920"/>
            <a:ext cx="11304360" cy="7534080"/>
          </a:xfrm>
          <a:prstGeom prst="rect">
            <a:avLst/>
          </a:prstGeom>
          <a:ln>
            <a:noFill/>
          </a:ln>
        </p:spPr>
      </p:pic>
      <p:pic>
        <p:nvPicPr>
          <p:cNvPr id="191" name="" descr=""/>
          <p:cNvPicPr/>
          <p:nvPr/>
        </p:nvPicPr>
        <p:blipFill>
          <a:blip r:embed="rId2"/>
          <a:stretch>
            <a:fillRect/>
          </a:stretch>
        </p:blipFill>
        <p:spPr>
          <a:xfrm>
            <a:off x="5544000" y="4464000"/>
            <a:ext cx="4608360" cy="3071520"/>
          </a:xfrm>
          <a:prstGeom prst="rect">
            <a:avLst/>
          </a:prstGeom>
          <a:ln>
            <a:noFill/>
          </a:ln>
        </p:spPr>
      </p:pic>
      <p:pic>
        <p:nvPicPr>
          <p:cNvPr id="192" name="" descr=""/>
          <p:cNvPicPr/>
          <p:nvPr/>
        </p:nvPicPr>
        <p:blipFill>
          <a:blip r:embed="rId3"/>
          <a:stretch>
            <a:fillRect/>
          </a:stretch>
        </p:blipFill>
        <p:spPr>
          <a:xfrm>
            <a:off x="8568000" y="216000"/>
            <a:ext cx="1440000" cy="1440000"/>
          </a:xfrm>
          <a:prstGeom prst="rect">
            <a:avLst/>
          </a:prstGeom>
          <a:ln>
            <a:noFill/>
          </a:ln>
        </p:spPr>
      </p:pic>
      <p:sp>
        <p:nvSpPr>
          <p:cNvPr id="193" name="TextShape 2"/>
          <p:cNvSpPr txBox="1"/>
          <p:nvPr/>
        </p:nvSpPr>
        <p:spPr>
          <a:xfrm>
            <a:off x="1728000" y="288000"/>
            <a:ext cx="5904000" cy="1008000"/>
          </a:xfrm>
          <a:prstGeom prst="rect">
            <a:avLst/>
          </a:prstGeom>
        </p:spPr>
        <p:txBody>
          <a:bodyPr lIns="90000" rIns="90000" tIns="45000" bIns="45000"/>
          <a:p>
            <a:r>
              <a:rPr b="1" lang="en-GB" sz="3000">
                <a:latin typeface="Arial"/>
              </a:rPr>
              <a:t>Viruscraft – Ben Longdon </a:t>
            </a:r>
            <a:endParaRPr/>
          </a:p>
          <a:p>
            <a:r>
              <a:rPr b="1" lang="en-GB" sz="2000">
                <a:latin typeface="Arial"/>
              </a:rPr>
              <a:t>(Exeter University)</a:t>
            </a:r>
            <a:endParaRPr/>
          </a:p>
        </p:txBody>
      </p:sp>
    </p:spTree>
  </p:cSld>
  <p:timing>
    <p:tnLst>
      <p:par>
        <p:cTn id="61" dur="indefinite" restart="never" nodeType="tmRoot">
          <p:childTnLst>
            <p:seq>
              <p:cTn id="6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94" name="Shape 240" descr=""/>
          <p:cNvPicPr/>
          <p:nvPr/>
        </p:nvPicPr>
        <p:blipFill>
          <a:blip r:embed="rId1"/>
          <a:stretch>
            <a:fillRect/>
          </a:stretch>
        </p:blipFill>
        <p:spPr>
          <a:xfrm>
            <a:off x="0" y="379440"/>
            <a:ext cx="10117800" cy="6748560"/>
          </a:xfrm>
          <a:prstGeom prst="rect">
            <a:avLst/>
          </a:prstGeom>
          <a:ln>
            <a:noFill/>
          </a:ln>
        </p:spPr>
      </p:pic>
      <p:pic>
        <p:nvPicPr>
          <p:cNvPr id="195" name="Shape 241" descr=""/>
          <p:cNvPicPr/>
          <p:nvPr/>
        </p:nvPicPr>
        <p:blipFill>
          <a:blip r:embed="rId2"/>
          <a:stretch>
            <a:fillRect/>
          </a:stretch>
        </p:blipFill>
        <p:spPr>
          <a:xfrm>
            <a:off x="2908080" y="855000"/>
            <a:ext cx="4219920" cy="2961000"/>
          </a:xfrm>
          <a:prstGeom prst="rect">
            <a:avLst/>
          </a:prstGeom>
          <a:ln>
            <a:noFill/>
          </a:ln>
        </p:spPr>
      </p:pic>
      <p:sp>
        <p:nvSpPr>
          <p:cNvPr id="196" name="TextShape 1"/>
          <p:cNvSpPr txBox="1"/>
          <p:nvPr/>
        </p:nvSpPr>
        <p:spPr>
          <a:xfrm>
            <a:off x="3744000" y="3888000"/>
            <a:ext cx="2747160" cy="943560"/>
          </a:xfrm>
          <a:prstGeom prst="rect">
            <a:avLst/>
          </a:prstGeom>
        </p:spPr>
        <p:txBody>
          <a:bodyPr lIns="90000" rIns="90000" tIns="45000" bIns="45000"/>
          <a:p>
            <a:pPr algn="ctr"/>
            <a:r>
              <a:rPr lang="en-GB" sz="3000">
                <a:latin typeface="Arial"/>
              </a:rPr>
              <a:t>http://fo.am</a:t>
            </a:r>
            <a:endParaRPr/>
          </a:p>
          <a:p>
            <a:pPr algn="ctr"/>
            <a:r>
              <a:rPr lang="en-GB" sz="3000">
                <a:latin typeface="Arial"/>
              </a:rPr>
              <a:t>kernow@fo.am</a:t>
            </a:r>
            <a:endParaRPr/>
          </a:p>
        </p:txBody>
      </p:sp>
    </p:spTree>
  </p:cSld>
  <p:timing>
    <p:tnLst>
      <p:par>
        <p:cTn id="63" dur="indefinite" restart="never" nodeType="tmRoot">
          <p:childTnLst>
            <p:seq>
              <p:cTn id="6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97" name="Shape 387" descr=""/>
          <p:cNvPicPr/>
          <p:nvPr/>
        </p:nvPicPr>
        <p:blipFill>
          <a:blip r:embed="rId1"/>
          <a:srcRect l="511967" t="507575" r="258706" b="0"/>
          <a:stretch>
            <a:fillRect/>
          </a:stretch>
        </p:blipFill>
        <p:spPr>
          <a:xfrm>
            <a:off x="289080" y="621720"/>
            <a:ext cx="9501120" cy="6167520"/>
          </a:xfrm>
          <a:prstGeom prst="rect">
            <a:avLst/>
          </a:prstGeom>
          <a:ln>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98" name="Shape 393" descr=""/>
          <p:cNvPicPr/>
          <p:nvPr/>
        </p:nvPicPr>
        <p:blipFill>
          <a:blip r:embed="rId1"/>
          <a:stretch>
            <a:fillRect/>
          </a:stretch>
        </p:blipFill>
        <p:spPr>
          <a:xfrm>
            <a:off x="0" y="944640"/>
            <a:ext cx="10079640" cy="5669640"/>
          </a:xfrm>
          <a:prstGeom prst="rect">
            <a:avLst/>
          </a:prstGeom>
          <a:ln>
            <a:noFill/>
          </a:ln>
        </p:spPr>
      </p:pic>
      <p:sp>
        <p:nvSpPr>
          <p:cNvPr id="199" name="CustomShape 1"/>
          <p:cNvSpPr/>
          <p:nvPr/>
        </p:nvSpPr>
        <p:spPr>
          <a:xfrm>
            <a:off x="5223960" y="6591600"/>
            <a:ext cx="6492960" cy="548640"/>
          </a:xfrm>
          <a:prstGeom prst="rect">
            <a:avLst/>
          </a:prstGeom>
          <a:noFill/>
          <a:ln>
            <a:noFill/>
          </a:ln>
        </p:spPr>
        <p:txBody>
          <a:bodyPr tIns="91440" bIns="91440"/>
          <a:p>
            <a:pPr>
              <a:lnSpc>
                <a:spcPct val="100000"/>
              </a:lnSpc>
            </a:pPr>
            <a:r>
              <a:rPr b="1" lang="en-GB">
                <a:solidFill>
                  <a:srgbClr val="000000"/>
                </a:solidFill>
                <a:latin typeface="Arial"/>
                <a:ea typeface="Arial"/>
              </a:rPr>
              <a:t>inFORM - Tangible Media Group @ MIT</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4" name="TextShape 1"/>
          <p:cNvSpPr txBox="1"/>
          <p:nvPr/>
        </p:nvSpPr>
        <p:spPr>
          <a:xfrm>
            <a:off x="0" y="0"/>
            <a:ext cx="10079640" cy="842400"/>
          </a:xfrm>
          <a:prstGeom prst="rect">
            <a:avLst/>
          </a:prstGeom>
        </p:spPr>
        <p:txBody>
          <a:bodyPr anchor="ctr"/>
          <a:p>
            <a:pPr>
              <a:lnSpc>
                <a:spcPct val="100000"/>
              </a:lnSpc>
            </a:pPr>
            <a:r>
              <a:rPr lang="en-GB" sz="4400">
                <a:solidFill>
                  <a:srgbClr val="ffffff"/>
                </a:solidFill>
                <a:latin typeface="Arial"/>
                <a:ea typeface="Arial"/>
              </a:rPr>
              <a:t>Models of urban greenspace</a:t>
            </a:r>
            <a:endParaRPr/>
          </a:p>
        </p:txBody>
      </p:sp>
      <p:pic>
        <p:nvPicPr>
          <p:cNvPr id="135" name="Shape 99" descr=""/>
          <p:cNvPicPr/>
          <p:nvPr/>
        </p:nvPicPr>
        <p:blipFill>
          <a:blip r:embed="rId1"/>
          <a:stretch>
            <a:fillRect/>
          </a:stretch>
        </p:blipFill>
        <p:spPr>
          <a:xfrm>
            <a:off x="118440" y="930960"/>
            <a:ext cx="2778120" cy="2650680"/>
          </a:xfrm>
          <a:prstGeom prst="rect">
            <a:avLst/>
          </a:prstGeom>
          <a:ln>
            <a:noFill/>
          </a:ln>
        </p:spPr>
      </p:pic>
      <p:pic>
        <p:nvPicPr>
          <p:cNvPr id="136" name="Shape 100" descr=""/>
          <p:cNvPicPr/>
          <p:nvPr/>
        </p:nvPicPr>
        <p:blipFill>
          <a:blip r:embed="rId2"/>
          <a:stretch>
            <a:fillRect/>
          </a:stretch>
        </p:blipFill>
        <p:spPr>
          <a:xfrm>
            <a:off x="3293640" y="1045080"/>
            <a:ext cx="6729480" cy="4991760"/>
          </a:xfrm>
          <a:prstGeom prst="rect">
            <a:avLst/>
          </a:prstGeom>
          <a:ln>
            <a:noFill/>
          </a:ln>
        </p:spPr>
      </p:pic>
      <p:pic>
        <p:nvPicPr>
          <p:cNvPr id="137" name="Shape 101" descr=""/>
          <p:cNvPicPr/>
          <p:nvPr/>
        </p:nvPicPr>
        <p:blipFill>
          <a:blip r:embed="rId3"/>
          <a:stretch>
            <a:fillRect/>
          </a:stretch>
        </p:blipFill>
        <p:spPr>
          <a:xfrm>
            <a:off x="325080" y="3581640"/>
            <a:ext cx="2809440" cy="2493360"/>
          </a:xfrm>
          <a:prstGeom prst="rect">
            <a:avLst/>
          </a:prstGeom>
          <a:ln>
            <a:noFill/>
          </a:ln>
        </p:spPr>
      </p:pic>
      <p:sp>
        <p:nvSpPr>
          <p:cNvPr id="138" name="CustomShape 2"/>
          <p:cNvSpPr/>
          <p:nvPr/>
        </p:nvSpPr>
        <p:spPr>
          <a:xfrm>
            <a:off x="325080" y="6399720"/>
            <a:ext cx="9556200" cy="525240"/>
          </a:xfrm>
          <a:prstGeom prst="rect">
            <a:avLst/>
          </a:prstGeom>
          <a:noFill/>
          <a:ln>
            <a:noFill/>
          </a:ln>
        </p:spPr>
        <p:txBody>
          <a:bodyPr/>
          <a:p>
            <a:pPr algn="ctr">
              <a:lnSpc>
                <a:spcPct val="100000"/>
              </a:lnSpc>
            </a:pPr>
            <a:r>
              <a:rPr lang="en-GB" sz="2500">
                <a:solidFill>
                  <a:srgbClr val="000000"/>
                </a:solidFill>
                <a:latin typeface="Arial"/>
                <a:ea typeface="Arial"/>
              </a:rPr>
              <a:t>Urban green</a:t>
            </a:r>
            <a:r>
              <a:rPr lang="en-GB" sz="2500">
                <a:solidFill>
                  <a:srgbClr val="76923c"/>
                </a:solidFill>
                <a:latin typeface="Arial"/>
                <a:ea typeface="Arial"/>
              </a:rPr>
              <a:t>space</a:t>
            </a:r>
            <a:r>
              <a:rPr lang="en-GB" sz="2500">
                <a:solidFill>
                  <a:srgbClr val="000000"/>
                </a:solidFill>
                <a:latin typeface="Arial"/>
                <a:ea typeface="Arial"/>
              </a:rPr>
              <a:t> is frequently examined as a 2D variable.</a:t>
            </a:r>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9" name="TextShape 1"/>
          <p:cNvSpPr txBox="1"/>
          <p:nvPr/>
        </p:nvSpPr>
        <p:spPr>
          <a:xfrm>
            <a:off x="0" y="-7920"/>
            <a:ext cx="10079640" cy="850320"/>
          </a:xfrm>
          <a:prstGeom prst="rect">
            <a:avLst/>
          </a:prstGeom>
        </p:spPr>
        <p:txBody>
          <a:bodyPr anchor="ctr"/>
          <a:p>
            <a:pPr>
              <a:lnSpc>
                <a:spcPct val="100000"/>
              </a:lnSpc>
            </a:pPr>
            <a:r>
              <a:rPr lang="en-GB" sz="3959">
                <a:solidFill>
                  <a:srgbClr val="ffffff"/>
                </a:solidFill>
                <a:latin typeface="Arial"/>
                <a:ea typeface="Arial"/>
              </a:rPr>
              <a:t>3D structure of greenspace = important</a:t>
            </a:r>
            <a:endParaRPr/>
          </a:p>
        </p:txBody>
      </p:sp>
      <p:pic>
        <p:nvPicPr>
          <p:cNvPr id="140" name="Shape 108" descr=""/>
          <p:cNvPicPr/>
          <p:nvPr/>
        </p:nvPicPr>
        <p:blipFill>
          <a:blip r:embed="rId1"/>
          <a:stretch>
            <a:fillRect/>
          </a:stretch>
        </p:blipFill>
        <p:spPr>
          <a:xfrm>
            <a:off x="183960" y="3144960"/>
            <a:ext cx="5014080" cy="3345120"/>
          </a:xfrm>
          <a:prstGeom prst="rect">
            <a:avLst/>
          </a:prstGeom>
          <a:ln>
            <a:noFill/>
          </a:ln>
        </p:spPr>
      </p:pic>
      <p:pic>
        <p:nvPicPr>
          <p:cNvPr id="141" name="Shape 109" descr=""/>
          <p:cNvPicPr/>
          <p:nvPr/>
        </p:nvPicPr>
        <p:blipFill>
          <a:blip r:embed="rId2"/>
          <a:stretch>
            <a:fillRect/>
          </a:stretch>
        </p:blipFill>
        <p:spPr>
          <a:xfrm>
            <a:off x="5946480" y="972360"/>
            <a:ext cx="3742200" cy="3254040"/>
          </a:xfrm>
          <a:prstGeom prst="rect">
            <a:avLst/>
          </a:prstGeom>
          <a:ln>
            <a:noFill/>
          </a:ln>
        </p:spPr>
      </p:pic>
      <p:pic>
        <p:nvPicPr>
          <p:cNvPr id="142" name="Shape 110" descr=""/>
          <p:cNvPicPr/>
          <p:nvPr/>
        </p:nvPicPr>
        <p:blipFill>
          <a:blip r:embed="rId3"/>
          <a:stretch>
            <a:fillRect/>
          </a:stretch>
        </p:blipFill>
        <p:spPr>
          <a:xfrm>
            <a:off x="3055320" y="970560"/>
            <a:ext cx="2778120" cy="2085120"/>
          </a:xfrm>
          <a:prstGeom prst="rect">
            <a:avLst/>
          </a:prstGeom>
          <a:ln>
            <a:noFill/>
          </a:ln>
        </p:spPr>
      </p:pic>
      <p:pic>
        <p:nvPicPr>
          <p:cNvPr id="143" name="Shape 111" descr=""/>
          <p:cNvPicPr/>
          <p:nvPr/>
        </p:nvPicPr>
        <p:blipFill>
          <a:blip r:embed="rId4"/>
          <a:stretch>
            <a:fillRect/>
          </a:stretch>
        </p:blipFill>
        <p:spPr>
          <a:xfrm>
            <a:off x="183960" y="970560"/>
            <a:ext cx="2765880" cy="2074320"/>
          </a:xfrm>
          <a:prstGeom prst="rect">
            <a:avLst/>
          </a:prstGeom>
          <a:ln>
            <a:noFill/>
          </a:ln>
        </p:spPr>
      </p:pic>
      <p:pic>
        <p:nvPicPr>
          <p:cNvPr id="144" name="Shape 112" descr=""/>
          <p:cNvPicPr/>
          <p:nvPr/>
        </p:nvPicPr>
        <p:blipFill>
          <a:blip r:embed="rId5"/>
          <a:stretch>
            <a:fillRect/>
          </a:stretch>
        </p:blipFill>
        <p:spPr>
          <a:xfrm>
            <a:off x="5830920" y="4335480"/>
            <a:ext cx="3858480" cy="2154600"/>
          </a:xfrm>
          <a:prstGeom prst="rect">
            <a:avLst/>
          </a:prstGeom>
          <a:ln>
            <a:noFill/>
          </a:ln>
        </p:spPr>
      </p:pic>
      <p:pic>
        <p:nvPicPr>
          <p:cNvPr id="145" name="Shape 113" descr=""/>
          <p:cNvPicPr/>
          <p:nvPr/>
        </p:nvPicPr>
        <p:blipFill>
          <a:blip r:embed="rId6"/>
          <a:stretch>
            <a:fillRect/>
          </a:stretch>
        </p:blipFill>
        <p:spPr>
          <a:xfrm>
            <a:off x="3769920" y="2906640"/>
            <a:ext cx="3089520" cy="2063520"/>
          </a:xfrm>
          <a:prstGeom prst="rect">
            <a:avLst/>
          </a:prstGeom>
          <a:ln>
            <a:noFill/>
          </a:ln>
        </p:spPr>
      </p:pic>
      <p:sp>
        <p:nvSpPr>
          <p:cNvPr id="146" name="CustomShape 2"/>
          <p:cNvSpPr/>
          <p:nvPr/>
        </p:nvSpPr>
        <p:spPr>
          <a:xfrm>
            <a:off x="308880" y="6609960"/>
            <a:ext cx="9555840" cy="949680"/>
          </a:xfrm>
          <a:prstGeom prst="rect">
            <a:avLst/>
          </a:prstGeom>
          <a:noFill/>
          <a:ln>
            <a:noFill/>
          </a:ln>
        </p:spPr>
        <p:txBody>
          <a:bodyPr/>
          <a:p>
            <a:pPr algn="ctr">
              <a:lnSpc>
                <a:spcPct val="100000"/>
              </a:lnSpc>
            </a:pPr>
            <a:r>
              <a:rPr lang="en-GB" sz="2500">
                <a:solidFill>
                  <a:srgbClr val="000000"/>
                </a:solidFill>
                <a:latin typeface="Arial"/>
                <a:ea typeface="Arial"/>
              </a:rPr>
              <a:t>Quantifying the 3D and spatial structure of greenspace</a:t>
            </a:r>
            <a:endParaRPr/>
          </a:p>
          <a:p>
            <a:pPr algn="ctr">
              <a:lnSpc>
                <a:spcPct val="100000"/>
              </a:lnSpc>
            </a:pPr>
            <a:r>
              <a:rPr b="1" lang="en-GB" sz="2500">
                <a:solidFill>
                  <a:srgbClr val="000000"/>
                </a:solidFill>
                <a:latin typeface="Arial"/>
                <a:ea typeface="Arial"/>
              </a:rPr>
              <a:t> → </a:t>
            </a:r>
            <a:r>
              <a:rPr b="1" lang="en-GB" sz="2500">
                <a:solidFill>
                  <a:srgbClr val="000000"/>
                </a:solidFill>
                <a:latin typeface="Arial"/>
                <a:ea typeface="Arial"/>
              </a:rPr>
              <a:t>understanding delivery of ecosystem services?</a:t>
            </a:r>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 name="TextShape 1"/>
          <p:cNvSpPr txBox="1"/>
          <p:nvPr/>
        </p:nvSpPr>
        <p:spPr>
          <a:xfrm>
            <a:off x="0" y="-7920"/>
            <a:ext cx="10079640" cy="850320"/>
          </a:xfrm>
          <a:prstGeom prst="rect">
            <a:avLst/>
          </a:prstGeom>
        </p:spPr>
        <p:txBody>
          <a:bodyPr anchor="ctr"/>
          <a:p>
            <a:pPr>
              <a:lnSpc>
                <a:spcPct val="100000"/>
              </a:lnSpc>
            </a:pPr>
            <a:r>
              <a:rPr lang="en-GB" sz="4400">
                <a:solidFill>
                  <a:srgbClr val="ffffff"/>
                </a:solidFill>
                <a:latin typeface="Arial"/>
                <a:ea typeface="Arial"/>
              </a:rPr>
              <a:t>Remote sensing problem</a:t>
            </a:r>
            <a:endParaRPr/>
          </a:p>
        </p:txBody>
      </p:sp>
      <p:pic>
        <p:nvPicPr>
          <p:cNvPr id="148" name="Shape 120" descr=""/>
          <p:cNvPicPr/>
          <p:nvPr/>
        </p:nvPicPr>
        <p:blipFill>
          <a:blip r:embed="rId1"/>
          <a:stretch>
            <a:fillRect/>
          </a:stretch>
        </p:blipFill>
        <p:spPr>
          <a:xfrm>
            <a:off x="479520" y="921960"/>
            <a:ext cx="9128520" cy="5035680"/>
          </a:xfrm>
          <a:prstGeom prst="rect">
            <a:avLst/>
          </a:prstGeom>
          <a:ln>
            <a:noFill/>
          </a:ln>
        </p:spPr>
      </p:pic>
      <p:sp>
        <p:nvSpPr>
          <p:cNvPr id="149" name="CustomShape 2"/>
          <p:cNvSpPr/>
          <p:nvPr/>
        </p:nvSpPr>
        <p:spPr>
          <a:xfrm>
            <a:off x="966960" y="4756320"/>
            <a:ext cx="1198440" cy="582840"/>
          </a:xfrm>
          <a:prstGeom prst="rect">
            <a:avLst/>
          </a:prstGeom>
          <a:solidFill>
            <a:srgbClr val="76923c"/>
          </a:solidFill>
          <a:ln w="25560">
            <a:solidFill>
              <a:srgbClr val="4f6128"/>
            </a:solidFill>
            <a:round/>
          </a:ln>
        </p:spPr>
      </p:sp>
      <p:sp>
        <p:nvSpPr>
          <p:cNvPr id="150" name="CustomShape 3"/>
          <p:cNvSpPr/>
          <p:nvPr/>
        </p:nvSpPr>
        <p:spPr>
          <a:xfrm>
            <a:off x="265680" y="6182280"/>
            <a:ext cx="9556200" cy="1797840"/>
          </a:xfrm>
          <a:prstGeom prst="rect">
            <a:avLst/>
          </a:prstGeom>
          <a:noFill/>
          <a:ln>
            <a:noFill/>
          </a:ln>
        </p:spPr>
        <p:txBody>
          <a:bodyPr/>
          <a:p>
            <a:pPr algn="ctr">
              <a:lnSpc>
                <a:spcPct val="100000"/>
              </a:lnSpc>
            </a:pPr>
            <a:r>
              <a:rPr lang="en-GB" sz="2500">
                <a:solidFill>
                  <a:srgbClr val="000000"/>
                </a:solidFill>
                <a:latin typeface="Arial"/>
                <a:ea typeface="Arial"/>
              </a:rPr>
              <a:t>Standard remote sensing approaches cannot measure the understorey. Only the ‘surface’ is recorded.</a:t>
            </a:r>
            <a:endParaRPr/>
          </a:p>
          <a:p>
            <a:pPr algn="ctr">
              <a:lnSpc>
                <a:spcPct val="100000"/>
              </a:lnSpc>
            </a:pPr>
            <a:r>
              <a:rPr b="1" lang="en-GB" sz="2500">
                <a:solidFill>
                  <a:srgbClr val="000000"/>
                </a:solidFill>
                <a:latin typeface="Arial"/>
                <a:ea typeface="Arial"/>
              </a:rPr>
              <a:t>&gt;&gt; 2D urban greenspace models &lt;&lt;</a:t>
            </a:r>
            <a:endParaRPr/>
          </a:p>
          <a:p>
            <a:pPr algn="ctr">
              <a:lnSpc>
                <a:spcPct val="100000"/>
              </a:lnSpc>
            </a:pPr>
            <a:endParaRPr/>
          </a:p>
        </p:txBody>
      </p:sp>
    </p:spTree>
  </p:cSld>
  <p:timing>
    <p:tnLst>
      <p:par>
        <p:cTn id="9" dur="indefinite" restart="never" nodeType="tmRoot">
          <p:childTnLst>
            <p:seq>
              <p:cTn id="10" dur="indefinite" nodeType="mainSeq">
                <p:childTnLst>
                  <p:par>
                    <p:cTn id="11" fill="hold">
                      <p:stCondLst>
                        <p:cond delay="indefinite"/>
                      </p:stCondLst>
                      <p:childTnLst>
                        <p:par>
                          <p:cTn id="12" fill="hold">
                            <p:stCondLst>
                              <p:cond delay="0"/>
                            </p:stCondLst>
                            <p:childTnLst>
                              <p:par>
                                <p:cTn id="13" nodeType="clickEffect" fill="hold" presetClass="entr" presetID="23" presetSubtype="16">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repl">
                                        <p:cTn id="15" dur="500"/>
                                        <p:tgtEl>
                                          <p:spTgt spid="149"/>
                                        </p:tgtEl>
                                        <p:attrNameLst>
                                          <p:attrName/>
                                        </p:attrNameLst>
                                      </p:cBhvr>
                                      <p:tavLst>
                                        <p:tav tm="0">
                                          <p:val>
                                            <p:strVal val="0"/>
                                          </p:val>
                                        </p:tav>
                                        <p:tav tm="100000">
                                          <p:val>
                                            <p:strVal val="#ppt_w"/>
                                          </p:val>
                                        </p:tav>
                                      </p:tavLst>
                                    </p:anim>
                                    <p:anim calcmode="lin" valueType="num">
                                      <p:cBhvr additive="repl">
                                        <p:cTn id="16" dur="500"/>
                                        <p:tgtEl>
                                          <p:spTgt spid="149"/>
                                        </p:tgtEl>
                                        <p:attrNameLst>
                                          <p:attrName/>
                                        </p:attrNameLst>
                                      </p:cBhvr>
                                      <p:tavLst>
                                        <p:tav tm="0">
                                          <p:val>
                                            <p:strVal val="0"/>
                                          </p:val>
                                        </p:tav>
                                        <p:tav tm="100000">
                                          <p:val>
                                            <p:strVal val="#ppt_h"/>
                                          </p:val>
                                        </p:tav>
                                      </p:tavLst>
                                    </p:anim>
                                  </p:childTnLst>
                                </p:cTn>
                              </p:par>
                            </p:childTnLst>
                          </p:cTn>
                        </p:par>
                        <p:par>
                          <p:cTn id="17" fill="hold">
                            <p:stCondLst>
                              <p:cond delay="500"/>
                            </p:stCondLst>
                            <p:childTnLst>
                              <p:par>
                                <p:cTn id="18" nodeType="afterEffect" fill="hold" presetClass="entr" presetID="10">
                                  <p:stCondLst>
                                    <p:cond delay="0"/>
                                  </p:stCondLst>
                                  <p:childTnLst>
                                    <p:set>
                                      <p:cBhvr>
                                        <p:cTn id="19" dur="1" fill="hold">
                                          <p:stCondLst>
                                            <p:cond delay="0"/>
                                          </p:stCondLst>
                                        </p:cTn>
                                        <p:tgtEl>
                                          <p:spTgt spid="150"/>
                                        </p:tgtEl>
                                        <p:attrNameLst>
                                          <p:attrName>style.visibility</p:attrName>
                                        </p:attrNameLst>
                                      </p:cBhvr>
                                      <p:to>
                                        <p:strVal val="visible"/>
                                      </p:to>
                                    </p:set>
                                    <p:animEffect filter="fade" transition="in">
                                      <p:cBhvr additive="repl">
                                        <p:cTn id="20" dur="1000"/>
                                        <p:tgtEl>
                                          <p:spTgt spid="15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1" name="TextShape 1"/>
          <p:cNvSpPr txBox="1"/>
          <p:nvPr/>
        </p:nvSpPr>
        <p:spPr>
          <a:xfrm>
            <a:off x="0" y="-7920"/>
            <a:ext cx="10079640" cy="850320"/>
          </a:xfrm>
          <a:prstGeom prst="rect">
            <a:avLst/>
          </a:prstGeom>
        </p:spPr>
        <p:txBody>
          <a:bodyPr lIns="0" rIns="0" tIns="0" bIns="0" anchor="ctr"/>
          <a:p>
            <a:endParaRPr/>
          </a:p>
        </p:txBody>
      </p:sp>
      <p:pic>
        <p:nvPicPr>
          <p:cNvPr id="152" name="" descr=""/>
          <p:cNvPicPr/>
          <p:nvPr/>
        </p:nvPicPr>
        <p:blipFill>
          <a:blip r:embed="rId1"/>
          <a:stretch>
            <a:fillRect/>
          </a:stretch>
        </p:blipFill>
        <p:spPr>
          <a:xfrm>
            <a:off x="360" y="144000"/>
            <a:ext cx="10079640" cy="5675040"/>
          </a:xfrm>
          <a:prstGeom prst="rect">
            <a:avLst/>
          </a:prstGeom>
          <a:ln>
            <a:noFill/>
          </a:ln>
        </p:spPr>
      </p:pic>
      <p:sp>
        <p:nvSpPr>
          <p:cNvPr id="153" name="TextShape 2"/>
          <p:cNvSpPr txBox="1"/>
          <p:nvPr/>
        </p:nvSpPr>
        <p:spPr>
          <a:xfrm>
            <a:off x="1260000" y="6300000"/>
            <a:ext cx="7207920" cy="447120"/>
          </a:xfrm>
          <a:prstGeom prst="rect">
            <a:avLst/>
          </a:prstGeom>
        </p:spPr>
        <p:txBody>
          <a:bodyPr lIns="90000" rIns="90000" tIns="45000" bIns="45000"/>
          <a:p>
            <a:r>
              <a:rPr lang="en-GB" sz="2500">
                <a:latin typeface="Arial"/>
              </a:rPr>
              <a:t>Lidar scanning: Bedford, Luton and Milton Keynes</a:t>
            </a:r>
            <a:endParaRPr/>
          </a:p>
        </p:txBody>
      </p:sp>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54" name="Shape 136" descr=""/>
          <p:cNvPicPr/>
          <p:nvPr/>
        </p:nvPicPr>
        <p:blipFill>
          <a:blip r:embed="rId1"/>
          <a:stretch>
            <a:fillRect/>
          </a:stretch>
        </p:blipFill>
        <p:spPr>
          <a:xfrm>
            <a:off x="-1310400" y="604800"/>
            <a:ext cx="11932560" cy="5317920"/>
          </a:xfrm>
          <a:prstGeom prst="rect">
            <a:avLst/>
          </a:prstGeom>
          <a:ln>
            <a:noFill/>
          </a:ln>
        </p:spPr>
      </p:pic>
      <p:sp>
        <p:nvSpPr>
          <p:cNvPr id="155" name="TextShape 1"/>
          <p:cNvSpPr txBox="1"/>
          <p:nvPr/>
        </p:nvSpPr>
        <p:spPr>
          <a:xfrm>
            <a:off x="0" y="-7920"/>
            <a:ext cx="10079640" cy="850320"/>
          </a:xfrm>
          <a:prstGeom prst="rect">
            <a:avLst/>
          </a:prstGeom>
        </p:spPr>
        <p:txBody>
          <a:bodyPr anchor="ctr"/>
          <a:p>
            <a:pPr>
              <a:lnSpc>
                <a:spcPct val="100000"/>
              </a:lnSpc>
            </a:pPr>
            <a:r>
              <a:rPr lang="en-GB" sz="4400">
                <a:solidFill>
                  <a:srgbClr val="ffffff"/>
                </a:solidFill>
                <a:latin typeface="Arial"/>
                <a:ea typeface="Arial"/>
              </a:rPr>
              <a:t>Waveform LiDAR is different</a:t>
            </a:r>
            <a:endParaRPr/>
          </a:p>
        </p:txBody>
      </p:sp>
      <p:sp>
        <p:nvSpPr>
          <p:cNvPr id="156" name="CustomShape 2"/>
          <p:cNvSpPr/>
          <p:nvPr/>
        </p:nvSpPr>
        <p:spPr>
          <a:xfrm>
            <a:off x="265680" y="6182640"/>
            <a:ext cx="9556200" cy="1322640"/>
          </a:xfrm>
          <a:prstGeom prst="rect">
            <a:avLst/>
          </a:prstGeom>
          <a:noFill/>
          <a:ln>
            <a:noFill/>
          </a:ln>
        </p:spPr>
        <p:txBody>
          <a:bodyPr/>
          <a:p>
            <a:pPr algn="ctr">
              <a:lnSpc>
                <a:spcPct val="100000"/>
              </a:lnSpc>
            </a:pPr>
            <a:r>
              <a:rPr lang="en-GB" sz="2400">
                <a:solidFill>
                  <a:srgbClr val="000000"/>
                </a:solidFill>
                <a:latin typeface="Arial"/>
                <a:ea typeface="Arial"/>
              </a:rPr>
              <a:t>Waveform LiDAR measures the time-varying signal of the laser pulse as it illuminates different elements of the canopy.</a:t>
            </a:r>
            <a:endParaRPr/>
          </a:p>
          <a:p>
            <a:pPr algn="ctr">
              <a:lnSpc>
                <a:spcPct val="100000"/>
              </a:lnSpc>
            </a:pPr>
            <a:r>
              <a:rPr b="1" lang="en-GB" sz="2400">
                <a:solidFill>
                  <a:srgbClr val="000000"/>
                </a:solidFill>
                <a:latin typeface="Arial"/>
                <a:ea typeface="Arial"/>
              </a:rPr>
              <a:t>&gt;&gt; information on 3D structure! &lt;&lt;</a:t>
            </a:r>
            <a:endParaRPr/>
          </a:p>
        </p:txBody>
      </p:sp>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57" name="Shape 161" descr=""/>
          <p:cNvPicPr/>
          <p:nvPr/>
        </p:nvPicPr>
        <p:blipFill>
          <a:blip r:embed="rId1"/>
          <a:stretch>
            <a:fillRect/>
          </a:stretch>
        </p:blipFill>
        <p:spPr>
          <a:xfrm>
            <a:off x="72000" y="936000"/>
            <a:ext cx="6287760" cy="3299040"/>
          </a:xfrm>
          <a:prstGeom prst="rect">
            <a:avLst/>
          </a:prstGeom>
          <a:ln>
            <a:noFill/>
          </a:ln>
        </p:spPr>
      </p:pic>
      <p:sp>
        <p:nvSpPr>
          <p:cNvPr id="158" name="TextShape 1"/>
          <p:cNvSpPr txBox="1"/>
          <p:nvPr/>
        </p:nvSpPr>
        <p:spPr>
          <a:xfrm>
            <a:off x="0" y="-46440"/>
            <a:ext cx="10080000" cy="850320"/>
          </a:xfrm>
          <a:prstGeom prst="rect">
            <a:avLst/>
          </a:prstGeom>
        </p:spPr>
        <p:txBody>
          <a:bodyPr anchor="ctr"/>
          <a:p>
            <a:pPr>
              <a:lnSpc>
                <a:spcPct val="100000"/>
              </a:lnSpc>
            </a:pPr>
            <a:r>
              <a:rPr lang="en-GB" sz="4400">
                <a:solidFill>
                  <a:srgbClr val="ffffff"/>
                </a:solidFill>
                <a:latin typeface="Arial"/>
                <a:ea typeface="Arial"/>
              </a:rPr>
              <a:t>Signal processing</a:t>
            </a:r>
            <a:endParaRPr/>
          </a:p>
        </p:txBody>
      </p:sp>
      <p:pic>
        <p:nvPicPr>
          <p:cNvPr id="159" name="Shape 163" descr=""/>
          <p:cNvPicPr/>
          <p:nvPr/>
        </p:nvPicPr>
        <p:blipFill>
          <a:blip r:embed="rId2"/>
          <a:srcRect l="260808" t="506535" r="252460" b="514705"/>
          <a:stretch>
            <a:fillRect/>
          </a:stretch>
        </p:blipFill>
        <p:spPr>
          <a:xfrm>
            <a:off x="4104000" y="3744000"/>
            <a:ext cx="5651640" cy="347292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0" name="TextShape 1"/>
          <p:cNvSpPr txBox="1"/>
          <p:nvPr/>
        </p:nvSpPr>
        <p:spPr>
          <a:xfrm>
            <a:off x="0" y="-47880"/>
            <a:ext cx="10080000" cy="952560"/>
          </a:xfrm>
          <a:prstGeom prst="rect">
            <a:avLst/>
          </a:prstGeom>
        </p:spPr>
        <p:txBody>
          <a:bodyPr tIns="91440" bIns="91440" anchor="ctr"/>
          <a:p>
            <a:pPr>
              <a:lnSpc>
                <a:spcPct val="100000"/>
              </a:lnSpc>
            </a:pPr>
            <a:r>
              <a:rPr lang="en-GB" sz="4400">
                <a:solidFill>
                  <a:srgbClr val="ffffff"/>
                </a:solidFill>
                <a:latin typeface="Arial"/>
                <a:ea typeface="Arial"/>
              </a:rPr>
              <a:t>390m squares</a:t>
            </a:r>
            <a:endParaRPr/>
          </a:p>
        </p:txBody>
      </p:sp>
      <p:pic>
        <p:nvPicPr>
          <p:cNvPr id="161" name="Shape 248" descr=""/>
          <p:cNvPicPr/>
          <p:nvPr/>
        </p:nvPicPr>
        <p:blipFill>
          <a:blip r:embed="rId1"/>
          <a:stretch>
            <a:fillRect/>
          </a:stretch>
        </p:blipFill>
        <p:spPr>
          <a:xfrm>
            <a:off x="2448000" y="1368000"/>
            <a:ext cx="5225400" cy="5225400"/>
          </a:xfrm>
          <a:prstGeom prst="rect">
            <a:avLst/>
          </a:prstGeom>
          <a:ln>
            <a:noFill/>
          </a:ln>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